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10375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25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3439BF-DEDC-4C6B-AEE8-2A0332688B20}" type="datetimeFigureOut">
              <a:rPr lang="en-GB" smtClean="0"/>
              <a:t>08/08/2022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8300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25" y="9444038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3EE6E6-ACE9-4938-9C50-048A4CE12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210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02329-B080-43E0-85D9-A95E82713B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14C7DE-F4A8-41C0-BBF8-7BDA26B9F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E7EFC-F12A-4718-B269-134FDA180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21297-F588-48A8-9E9C-BCDA773E2740}" type="datetimeFigureOut">
              <a:rPr lang="en-GB" smtClean="0"/>
              <a:t>08/08/2022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8B8BD-1AFC-4D7A-ADE9-10DD54936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2EE025-E49E-4A7E-AF93-E6BAAF2AE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709B-3884-468B-85F4-B962C28C32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028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7AE69-2FE0-4E23-895F-FD458587F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4332F-65F3-4C25-8E7C-D841ED6BD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010606-3DF9-431C-95A4-76E9DAF25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21297-F588-48A8-9E9C-BCDA773E2740}" type="datetimeFigureOut">
              <a:rPr lang="en-GB" smtClean="0"/>
              <a:t>08/08/2022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CC589-D2D6-493E-85A3-9C03000F0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AE7F6-A507-4115-AB6E-F7E5F3FC0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709B-3884-468B-85F4-B962C28C32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6529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260A8-A938-4A6F-87D1-0F49004F4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EB7177-8661-4342-95EA-2CBF91715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B0CB6-5FB6-4673-B815-2756E4705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21297-F588-48A8-9E9C-BCDA773E2740}" type="datetimeFigureOut">
              <a:rPr lang="en-GB" smtClean="0"/>
              <a:t>08/08/2022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BC01E-EEE1-49B7-90A2-DF2272A6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ED06C5-1611-45C2-BD8C-D3FC738AC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709B-3884-468B-85F4-B962C28C32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395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542C2-87F0-42E5-A154-85A09AA4A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744A9-36B7-42E5-9297-5B09BA3C4F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5D6A2E-C213-4B94-B58F-F213A0D87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451331-47EA-4FEE-8AD2-F23155964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21297-F588-48A8-9E9C-BCDA773E2740}" type="datetimeFigureOut">
              <a:rPr lang="en-GB" smtClean="0"/>
              <a:t>08/08/2022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366705-82EA-44BA-89A5-8E96BF1D6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4E5392-B3A7-4640-9336-4326A5033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709B-3884-468B-85F4-B962C28C32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2484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30CAE-1D0A-4A3A-A78F-F76B2E2DD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C0343-141B-419F-9686-8CFDC19D2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D048F0-A3F5-456D-A29A-1ECCF24557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70E402-B1A8-4892-BF4C-8CACD323E6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74BC44-2786-4336-AD2C-9F3803DB77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0804C1-AECF-4E90-BEA7-B94DECC5F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21297-F588-48A8-9E9C-BCDA773E2740}" type="datetimeFigureOut">
              <a:rPr lang="en-GB" smtClean="0"/>
              <a:t>08/08/2022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C64E08-B898-479D-9C2E-C843F7843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B71514-1E6A-4281-A6A6-6B8E302B2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709B-3884-468B-85F4-B962C28C32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052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88F63-5455-45FC-8769-C57521C8D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94FA36-AC4D-4E39-AA41-5979AB51F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21297-F588-48A8-9E9C-BCDA773E2740}" type="datetimeFigureOut">
              <a:rPr lang="en-GB" smtClean="0"/>
              <a:t>08/08/2022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52FDDF-BF3E-4FFD-A240-A1FD45264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F64110-418C-400D-88EF-C5F16801F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709B-3884-468B-85F4-B962C28C32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678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8AAE92-07AA-4DD3-ACEB-FE7F1675B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21297-F588-48A8-9E9C-BCDA773E2740}" type="datetimeFigureOut">
              <a:rPr lang="en-GB" smtClean="0"/>
              <a:t>08/08/2022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A984A8-1277-469A-8864-187AA59C7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08081-3738-4B2A-868B-A990A0A2E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709B-3884-468B-85F4-B962C28C32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05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74813-3303-4320-A68D-48C71FF6C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D110D-F4C2-4F5C-95C8-47FBB5BB3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0FE209-C657-496E-B68A-CCD55E24B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CC5722-82D2-4F91-A540-E6C6D699D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21297-F588-48A8-9E9C-BCDA773E2740}" type="datetimeFigureOut">
              <a:rPr lang="en-GB" smtClean="0"/>
              <a:t>08/08/2022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9AA492-06C4-462A-9EF4-11A11956B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B19922-26A2-4109-86A7-C44422829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709B-3884-468B-85F4-B962C28C32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320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C1B89-069B-445B-B541-59852C4B4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6A05B7-96FE-41DC-9EE9-689B724371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FDD16-4B99-4F82-ACF4-2A133D827B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F517C4-3DAF-424D-8D56-435D1FFD1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21297-F588-48A8-9E9C-BCDA773E2740}" type="datetimeFigureOut">
              <a:rPr lang="en-GB" smtClean="0"/>
              <a:t>08/08/2022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8E1141-01BC-40BC-9CD9-F42D0055F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B8B194-586A-4EAC-8710-BADD02997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709B-3884-468B-85F4-B962C28C32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093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148D4-39CE-44BD-9830-5224E06A2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CDF473-9F83-4D66-957F-BC0312EF55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625AC-F92F-40BC-929E-C6EA1AEE5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21297-F588-48A8-9E9C-BCDA773E2740}" type="datetimeFigureOut">
              <a:rPr lang="en-GB" smtClean="0"/>
              <a:t>08/08/2022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32715-B71E-4E94-88AE-F3EBD19D9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0CBFF-8A96-477A-B806-CE5560FD5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709B-3884-468B-85F4-B962C28C32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145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54980D-709E-42C9-8BA9-73B2B57900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3F923B-39F2-48CC-9F1D-B865F07625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06EA1-C118-4412-AFC2-BBAAAC96B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21297-F588-48A8-9E9C-BCDA773E2740}" type="datetimeFigureOut">
              <a:rPr lang="en-GB" smtClean="0"/>
              <a:t>08/08/2022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A3828-B61B-4AD9-A706-9D59F62EB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38A5DA-2B92-40A1-A9B5-3F747675B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709B-3884-468B-85F4-B962C28C32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2952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B1BDEE-BCB3-412E-9553-796041B79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3ED0D4-0C9F-44A7-9194-3419BC6AE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FEEB11-557F-437C-B3D7-8FC243639A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21297-F588-48A8-9E9C-BCDA773E2740}" type="datetimeFigureOut">
              <a:rPr lang="en-GB" smtClean="0"/>
              <a:t>08/08/2022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ED272-00C6-4BD9-B93E-D0FEF56045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778E9-C59A-4208-A5CB-85F7F18B8F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D709B-3884-468B-85F4-B962C28C32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833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D9D33F5-8A12-42BE-BD23-B9A1D81D232E}"/>
              </a:ext>
            </a:extLst>
          </p:cNvPr>
          <p:cNvSpPr/>
          <p:nvPr/>
        </p:nvSpPr>
        <p:spPr>
          <a:xfrm flipH="1" flipV="1">
            <a:off x="2101162" y="609600"/>
            <a:ext cx="575294" cy="6969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15745EF1-5EBD-4B0E-812E-079057F1C67A}"/>
              </a:ext>
            </a:extLst>
          </p:cNvPr>
          <p:cNvGrpSpPr/>
          <p:nvPr/>
        </p:nvGrpSpPr>
        <p:grpSpPr>
          <a:xfrm>
            <a:off x="458635" y="470795"/>
            <a:ext cx="11387734" cy="5916409"/>
            <a:chOff x="507013" y="423170"/>
            <a:chExt cx="11387734" cy="591640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C750FFD-577C-437C-8429-EB972D1FFCEE}"/>
                </a:ext>
              </a:extLst>
            </p:cNvPr>
            <p:cNvGrpSpPr/>
            <p:nvPr/>
          </p:nvGrpSpPr>
          <p:grpSpPr>
            <a:xfrm>
              <a:off x="704850" y="609600"/>
              <a:ext cx="11004797" cy="5543550"/>
              <a:chOff x="704850" y="609600"/>
              <a:chExt cx="11004797" cy="5543550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D2C6372-784D-416E-918B-AE963DD2A05F}"/>
                  </a:ext>
                </a:extLst>
              </p:cNvPr>
              <p:cNvSpPr/>
              <p:nvPr/>
            </p:nvSpPr>
            <p:spPr>
              <a:xfrm>
                <a:off x="704850" y="609600"/>
                <a:ext cx="9763125" cy="554355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BF8138D-AE59-465C-9F09-480AA6A0944A}"/>
                  </a:ext>
                </a:extLst>
              </p:cNvPr>
              <p:cNvSpPr/>
              <p:nvPr/>
            </p:nvSpPr>
            <p:spPr>
              <a:xfrm>
                <a:off x="10467975" y="1526959"/>
                <a:ext cx="1241672" cy="462619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6BB7A4B-7B98-4003-960E-25BF2971C8A6}"/>
                </a:ext>
              </a:extLst>
            </p:cNvPr>
            <p:cNvSpPr/>
            <p:nvPr/>
          </p:nvSpPr>
          <p:spPr>
            <a:xfrm flipH="1">
              <a:off x="10467975" y="1580224"/>
              <a:ext cx="45719" cy="45196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094F18F-05D9-4494-B1B6-EE9D7073693D}"/>
                </a:ext>
              </a:extLst>
            </p:cNvPr>
            <p:cNvSpPr/>
            <p:nvPr/>
          </p:nvSpPr>
          <p:spPr>
            <a:xfrm>
              <a:off x="10376089" y="1535836"/>
              <a:ext cx="229489" cy="177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6BBE0AD-6FF0-4B95-988E-85FE6033C8AA}"/>
                </a:ext>
              </a:extLst>
            </p:cNvPr>
            <p:cNvSpPr/>
            <p:nvPr/>
          </p:nvSpPr>
          <p:spPr>
            <a:xfrm>
              <a:off x="10376089" y="5966717"/>
              <a:ext cx="149013" cy="177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26934A2-5A3E-4744-B578-99BAAFC259EB}"/>
                </a:ext>
              </a:extLst>
            </p:cNvPr>
            <p:cNvSpPr/>
            <p:nvPr/>
          </p:nvSpPr>
          <p:spPr>
            <a:xfrm rot="5400000" flipH="1" flipV="1">
              <a:off x="454709" y="5447997"/>
              <a:ext cx="575294" cy="6969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ADBD178-50DD-4BDC-BCB2-7700BFC1B4CC}"/>
                </a:ext>
              </a:extLst>
            </p:cNvPr>
            <p:cNvSpPr/>
            <p:nvPr/>
          </p:nvSpPr>
          <p:spPr>
            <a:xfrm rot="5400000" flipH="1" flipV="1">
              <a:off x="454710" y="4777689"/>
              <a:ext cx="575294" cy="6969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D08BE82-309F-4151-A81B-1A2100F91193}"/>
                </a:ext>
              </a:extLst>
            </p:cNvPr>
            <p:cNvSpPr/>
            <p:nvPr/>
          </p:nvSpPr>
          <p:spPr>
            <a:xfrm rot="5400000" flipH="1" flipV="1">
              <a:off x="452049" y="4107381"/>
              <a:ext cx="575294" cy="6969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9B84A71-940C-452E-8B24-EF1420FEB62B}"/>
                </a:ext>
              </a:extLst>
            </p:cNvPr>
            <p:cNvSpPr/>
            <p:nvPr/>
          </p:nvSpPr>
          <p:spPr>
            <a:xfrm rot="5400000" flipH="1" flipV="1">
              <a:off x="459337" y="3437073"/>
              <a:ext cx="575294" cy="6969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8078808-7324-4A37-87B2-1A34D541CEBF}"/>
                </a:ext>
              </a:extLst>
            </p:cNvPr>
            <p:cNvSpPr/>
            <p:nvPr/>
          </p:nvSpPr>
          <p:spPr>
            <a:xfrm rot="5400000" flipH="1" flipV="1">
              <a:off x="11387155" y="2777299"/>
              <a:ext cx="575294" cy="6969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03EE3A6-866F-4858-B51A-54920F36DFCE}"/>
                </a:ext>
              </a:extLst>
            </p:cNvPr>
            <p:cNvSpPr/>
            <p:nvPr/>
          </p:nvSpPr>
          <p:spPr>
            <a:xfrm rot="5400000" flipH="1" flipV="1">
              <a:off x="11387155" y="4477606"/>
              <a:ext cx="575294" cy="6969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73C7F4E-FB8B-4A19-8C9A-314DDF5BC4ED}"/>
                </a:ext>
              </a:extLst>
            </p:cNvPr>
            <p:cNvCxnSpPr/>
            <p:nvPr/>
          </p:nvCxnSpPr>
          <p:spPr>
            <a:xfrm>
              <a:off x="712138" y="2876365"/>
              <a:ext cx="247494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054F37C-4EE2-4B17-AA06-64266E5AC246}"/>
                </a:ext>
              </a:extLst>
            </p:cNvPr>
            <p:cNvCxnSpPr/>
            <p:nvPr/>
          </p:nvCxnSpPr>
          <p:spPr>
            <a:xfrm>
              <a:off x="3187083" y="2876365"/>
              <a:ext cx="0" cy="327678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: Top Corners Rounded 23">
              <a:extLst>
                <a:ext uri="{FF2B5EF4-FFF2-40B4-BE49-F238E27FC236}">
                  <a16:creationId xmlns:a16="http://schemas.microsoft.com/office/drawing/2014/main" id="{B102B19A-7189-4DFC-A37C-2A043D8F8AE6}"/>
                </a:ext>
              </a:extLst>
            </p:cNvPr>
            <p:cNvSpPr/>
            <p:nvPr/>
          </p:nvSpPr>
          <p:spPr>
            <a:xfrm>
              <a:off x="1391691" y="423170"/>
              <a:ext cx="275207" cy="186430"/>
            </a:xfrm>
            <a:prstGeom prst="round2Same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: Top Corners Rounded 24">
              <a:extLst>
                <a:ext uri="{FF2B5EF4-FFF2-40B4-BE49-F238E27FC236}">
                  <a16:creationId xmlns:a16="http://schemas.microsoft.com/office/drawing/2014/main" id="{971F34D5-FD9F-469F-9600-4A0AF8470F5D}"/>
                </a:ext>
              </a:extLst>
            </p:cNvPr>
            <p:cNvSpPr/>
            <p:nvPr/>
          </p:nvSpPr>
          <p:spPr>
            <a:xfrm>
              <a:off x="8033667" y="428423"/>
              <a:ext cx="275207" cy="186430"/>
            </a:xfrm>
            <a:prstGeom prst="round2Same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: Top Corners Rounded 25">
              <a:extLst>
                <a:ext uri="{FF2B5EF4-FFF2-40B4-BE49-F238E27FC236}">
                  <a16:creationId xmlns:a16="http://schemas.microsoft.com/office/drawing/2014/main" id="{61B3DD6D-9ECD-4C36-9C5C-451DA578A7C5}"/>
                </a:ext>
              </a:extLst>
            </p:cNvPr>
            <p:cNvSpPr/>
            <p:nvPr/>
          </p:nvSpPr>
          <p:spPr>
            <a:xfrm rot="5400000">
              <a:off x="11663927" y="2032970"/>
              <a:ext cx="275207" cy="186430"/>
            </a:xfrm>
            <a:prstGeom prst="round2Same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: Top Corners Rounded 26">
              <a:extLst>
                <a:ext uri="{FF2B5EF4-FFF2-40B4-BE49-F238E27FC236}">
                  <a16:creationId xmlns:a16="http://schemas.microsoft.com/office/drawing/2014/main" id="{C61882CC-D0C5-4875-800E-F4EADFF4A1DD}"/>
                </a:ext>
              </a:extLst>
            </p:cNvPr>
            <p:cNvSpPr/>
            <p:nvPr/>
          </p:nvSpPr>
          <p:spPr>
            <a:xfrm rot="5400000">
              <a:off x="11654624" y="3798249"/>
              <a:ext cx="275207" cy="186430"/>
            </a:xfrm>
            <a:prstGeom prst="round2Same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: Top Corners Rounded 27">
              <a:extLst>
                <a:ext uri="{FF2B5EF4-FFF2-40B4-BE49-F238E27FC236}">
                  <a16:creationId xmlns:a16="http://schemas.microsoft.com/office/drawing/2014/main" id="{28EA9482-48BA-425E-B2BE-DF0D635EEA44}"/>
                </a:ext>
              </a:extLst>
            </p:cNvPr>
            <p:cNvSpPr/>
            <p:nvPr/>
          </p:nvSpPr>
          <p:spPr>
            <a:xfrm rot="5400000">
              <a:off x="11663928" y="5809514"/>
              <a:ext cx="275207" cy="186430"/>
            </a:xfrm>
            <a:prstGeom prst="round2Same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: Top Corners Rounded 28">
              <a:extLst>
                <a:ext uri="{FF2B5EF4-FFF2-40B4-BE49-F238E27FC236}">
                  <a16:creationId xmlns:a16="http://schemas.microsoft.com/office/drawing/2014/main" id="{6D5C4BC3-ACA3-4476-BA5D-D5CC5E29B6A3}"/>
                </a:ext>
              </a:extLst>
            </p:cNvPr>
            <p:cNvSpPr/>
            <p:nvPr/>
          </p:nvSpPr>
          <p:spPr>
            <a:xfrm rot="10800000">
              <a:off x="7758460" y="6153149"/>
              <a:ext cx="275207" cy="186430"/>
            </a:xfrm>
            <a:prstGeom prst="round2Same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: Top Corners Rounded 29">
              <a:extLst>
                <a:ext uri="{FF2B5EF4-FFF2-40B4-BE49-F238E27FC236}">
                  <a16:creationId xmlns:a16="http://schemas.microsoft.com/office/drawing/2014/main" id="{2F8AA062-B61E-42B0-9276-972DF5982E3F}"/>
                </a:ext>
              </a:extLst>
            </p:cNvPr>
            <p:cNvSpPr/>
            <p:nvPr/>
          </p:nvSpPr>
          <p:spPr>
            <a:xfrm rot="10800000">
              <a:off x="3705203" y="6153149"/>
              <a:ext cx="275207" cy="186430"/>
            </a:xfrm>
            <a:prstGeom prst="round2Same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: Top Corners Rounded 30">
              <a:extLst>
                <a:ext uri="{FF2B5EF4-FFF2-40B4-BE49-F238E27FC236}">
                  <a16:creationId xmlns:a16="http://schemas.microsoft.com/office/drawing/2014/main" id="{1EDE730C-8124-4556-A105-2BC697795395}"/>
                </a:ext>
              </a:extLst>
            </p:cNvPr>
            <p:cNvSpPr/>
            <p:nvPr/>
          </p:nvSpPr>
          <p:spPr>
            <a:xfrm rot="16200000">
              <a:off x="462624" y="5925847"/>
              <a:ext cx="275207" cy="186430"/>
            </a:xfrm>
            <a:prstGeom prst="round2Same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: Top Corners Rounded 31">
              <a:extLst>
                <a:ext uri="{FF2B5EF4-FFF2-40B4-BE49-F238E27FC236}">
                  <a16:creationId xmlns:a16="http://schemas.microsoft.com/office/drawing/2014/main" id="{131E625B-F33C-4058-A0A3-02F03EF9234F}"/>
                </a:ext>
              </a:extLst>
            </p:cNvPr>
            <p:cNvSpPr/>
            <p:nvPr/>
          </p:nvSpPr>
          <p:spPr>
            <a:xfrm rot="16200000">
              <a:off x="481320" y="2936620"/>
              <a:ext cx="275207" cy="186430"/>
            </a:xfrm>
            <a:prstGeom prst="round2Same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372B83B-82BD-46D1-BCC7-8140D3810FC8}"/>
                </a:ext>
              </a:extLst>
            </p:cNvPr>
            <p:cNvSpPr/>
            <p:nvPr/>
          </p:nvSpPr>
          <p:spPr>
            <a:xfrm>
              <a:off x="903831" y="806963"/>
              <a:ext cx="625463" cy="5206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F8A2C8A-4E68-4516-9843-EF15B0AB79F1}"/>
                </a:ext>
              </a:extLst>
            </p:cNvPr>
            <p:cNvSpPr txBox="1"/>
            <p:nvPr/>
          </p:nvSpPr>
          <p:spPr>
            <a:xfrm>
              <a:off x="997598" y="987500"/>
              <a:ext cx="51167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00" dirty="0"/>
                <a:t>Stores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973B886-357C-4812-888C-AFC9E8B11120}"/>
                </a:ext>
              </a:extLst>
            </p:cNvPr>
            <p:cNvSpPr/>
            <p:nvPr/>
          </p:nvSpPr>
          <p:spPr>
            <a:xfrm>
              <a:off x="933798" y="1644525"/>
              <a:ext cx="581373" cy="11119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9C545C99-858B-4A52-96C1-3307E32DF61B}"/>
                </a:ext>
              </a:extLst>
            </p:cNvPr>
            <p:cNvCxnSpPr>
              <a:cxnSpLocks/>
            </p:cNvCxnSpPr>
            <p:nvPr/>
          </p:nvCxnSpPr>
          <p:spPr>
            <a:xfrm>
              <a:off x="933798" y="1988581"/>
              <a:ext cx="58137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5832DEC-F3E2-4AB8-85D0-382EF49B47B8}"/>
                </a:ext>
              </a:extLst>
            </p:cNvPr>
            <p:cNvCxnSpPr>
              <a:cxnSpLocks/>
            </p:cNvCxnSpPr>
            <p:nvPr/>
          </p:nvCxnSpPr>
          <p:spPr>
            <a:xfrm>
              <a:off x="933797" y="2418691"/>
              <a:ext cx="58137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753D64F-8210-41A5-95D1-4E1DBB6135DE}"/>
                </a:ext>
              </a:extLst>
            </p:cNvPr>
            <p:cNvSpPr txBox="1"/>
            <p:nvPr/>
          </p:nvSpPr>
          <p:spPr>
            <a:xfrm>
              <a:off x="987361" y="2035988"/>
              <a:ext cx="5116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00" dirty="0"/>
                <a:t>Canteen / Office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AF4A49E-B297-4D39-AE3E-AFE97E222F60}"/>
                </a:ext>
              </a:extLst>
            </p:cNvPr>
            <p:cNvSpPr txBox="1"/>
            <p:nvPr/>
          </p:nvSpPr>
          <p:spPr>
            <a:xfrm>
              <a:off x="1039666" y="1724684"/>
              <a:ext cx="51167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00" dirty="0"/>
                <a:t>W/C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EACDB20-B39C-48D6-A135-3BE2CB6D13E5}"/>
                </a:ext>
              </a:extLst>
            </p:cNvPr>
            <p:cNvSpPr txBox="1"/>
            <p:nvPr/>
          </p:nvSpPr>
          <p:spPr>
            <a:xfrm>
              <a:off x="947222" y="2469681"/>
              <a:ext cx="69348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00" dirty="0"/>
                <a:t>Lab/office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625842FF-80FD-4C64-9A64-520F72B78052}"/>
                </a:ext>
              </a:extLst>
            </p:cNvPr>
            <p:cNvSpPr/>
            <p:nvPr/>
          </p:nvSpPr>
          <p:spPr>
            <a:xfrm>
              <a:off x="892569" y="5216849"/>
              <a:ext cx="2216646" cy="3793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78C606A-59BD-44A5-9ED0-C509BF579637}"/>
                </a:ext>
              </a:extLst>
            </p:cNvPr>
            <p:cNvSpPr txBox="1"/>
            <p:nvPr/>
          </p:nvSpPr>
          <p:spPr>
            <a:xfrm>
              <a:off x="1003177" y="5262175"/>
              <a:ext cx="199880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Scissor table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A11766D8-333F-4A85-BF1F-99BAF3B2658F}"/>
                </a:ext>
              </a:extLst>
            </p:cNvPr>
            <p:cNvSpPr/>
            <p:nvPr/>
          </p:nvSpPr>
          <p:spPr>
            <a:xfrm>
              <a:off x="3238154" y="5203452"/>
              <a:ext cx="734443" cy="3793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283EDFA-408E-41E8-A8F1-30FF7E1BBA25}"/>
                </a:ext>
              </a:extLst>
            </p:cNvPr>
            <p:cNvSpPr txBox="1"/>
            <p:nvPr/>
          </p:nvSpPr>
          <p:spPr>
            <a:xfrm>
              <a:off x="3224582" y="5174144"/>
              <a:ext cx="80953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Shrink wrapper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8B51C39-F786-4179-A02A-553DD4E54745}"/>
                </a:ext>
              </a:extLst>
            </p:cNvPr>
            <p:cNvSpPr txBox="1"/>
            <p:nvPr/>
          </p:nvSpPr>
          <p:spPr>
            <a:xfrm>
              <a:off x="10740109" y="5262175"/>
              <a:ext cx="84023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 err="1"/>
                <a:t>Decoiler</a:t>
              </a:r>
              <a:endParaRPr lang="en-GB" sz="1100" dirty="0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404F3B1-5AF4-40A8-B7A5-327D95887B3D}"/>
                </a:ext>
              </a:extLst>
            </p:cNvPr>
            <p:cNvSpPr txBox="1"/>
            <p:nvPr/>
          </p:nvSpPr>
          <p:spPr>
            <a:xfrm>
              <a:off x="10776375" y="5588219"/>
              <a:ext cx="84023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Guillotine</a:t>
              </a:r>
            </a:p>
            <a:p>
              <a:r>
                <a:rPr lang="en-GB" sz="1100" dirty="0"/>
                <a:t>Slitter</a:t>
              </a: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704354B1-E5D6-4B91-89D5-CC1802D67A0F}"/>
                </a:ext>
              </a:extLst>
            </p:cNvPr>
            <p:cNvSpPr/>
            <p:nvPr/>
          </p:nvSpPr>
          <p:spPr>
            <a:xfrm>
              <a:off x="3972131" y="4127181"/>
              <a:ext cx="975967" cy="40029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95A30845-B48C-4FE0-80CF-7D2AA91D9B61}"/>
                </a:ext>
              </a:extLst>
            </p:cNvPr>
            <p:cNvSpPr/>
            <p:nvPr/>
          </p:nvSpPr>
          <p:spPr>
            <a:xfrm>
              <a:off x="3974586" y="3128220"/>
              <a:ext cx="975967" cy="7127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B48151D2-3DE4-45DF-8EDC-DE3488C53295}"/>
                </a:ext>
              </a:extLst>
            </p:cNvPr>
            <p:cNvGrpSpPr/>
            <p:nvPr/>
          </p:nvGrpSpPr>
          <p:grpSpPr>
            <a:xfrm>
              <a:off x="6410235" y="2389280"/>
              <a:ext cx="3721361" cy="1419382"/>
              <a:chOff x="5993019" y="2370961"/>
              <a:chExt cx="3721361" cy="1419382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24FC4AB-413D-4402-8744-94270BF16D30}"/>
                  </a:ext>
                </a:extLst>
              </p:cNvPr>
              <p:cNvSpPr/>
              <p:nvPr/>
            </p:nvSpPr>
            <p:spPr>
              <a:xfrm>
                <a:off x="6002395" y="2966972"/>
                <a:ext cx="739799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840A6D63-60E4-4C55-97BB-887C137E18FE}"/>
                  </a:ext>
                </a:extLst>
              </p:cNvPr>
              <p:cNvSpPr/>
              <p:nvPr/>
            </p:nvSpPr>
            <p:spPr>
              <a:xfrm>
                <a:off x="7994900" y="3379616"/>
                <a:ext cx="739799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E489EB9-3BE4-442E-B7D9-5206BC506871}"/>
                  </a:ext>
                </a:extLst>
              </p:cNvPr>
              <p:cNvSpPr/>
              <p:nvPr/>
            </p:nvSpPr>
            <p:spPr>
              <a:xfrm>
                <a:off x="6814653" y="3379616"/>
                <a:ext cx="98173" cy="40319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79D4BC88-D4BB-4949-AE66-B201EA31B397}"/>
                  </a:ext>
                </a:extLst>
              </p:cNvPr>
              <p:cNvSpPr/>
              <p:nvPr/>
            </p:nvSpPr>
            <p:spPr>
              <a:xfrm>
                <a:off x="7004705" y="3363750"/>
                <a:ext cx="739799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463A4917-5743-47BF-906C-EFEF7930B938}"/>
                  </a:ext>
                </a:extLst>
              </p:cNvPr>
              <p:cNvSpPr/>
              <p:nvPr/>
            </p:nvSpPr>
            <p:spPr>
              <a:xfrm>
                <a:off x="7819140" y="3379616"/>
                <a:ext cx="98173" cy="40319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50508B92-AC63-4DD8-93B5-697F22E92575}"/>
                  </a:ext>
                </a:extLst>
              </p:cNvPr>
              <p:cNvSpPr/>
              <p:nvPr/>
            </p:nvSpPr>
            <p:spPr>
              <a:xfrm>
                <a:off x="6004884" y="3390234"/>
                <a:ext cx="739799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05E9593F-68D6-46FD-84D2-60196DFC2F85}"/>
                  </a:ext>
                </a:extLst>
              </p:cNvPr>
              <p:cNvSpPr/>
              <p:nvPr/>
            </p:nvSpPr>
            <p:spPr>
              <a:xfrm>
                <a:off x="8781540" y="3379616"/>
                <a:ext cx="739799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9F49189A-CEEA-45AA-90BC-F3D71FA3529B}"/>
                  </a:ext>
                </a:extLst>
              </p:cNvPr>
              <p:cNvSpPr/>
              <p:nvPr/>
            </p:nvSpPr>
            <p:spPr>
              <a:xfrm>
                <a:off x="8773818" y="2977784"/>
                <a:ext cx="739799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698E422F-BEC1-432A-9EBB-0B228C86C4E9}"/>
                  </a:ext>
                </a:extLst>
              </p:cNvPr>
              <p:cNvSpPr txBox="1"/>
              <p:nvPr/>
            </p:nvSpPr>
            <p:spPr>
              <a:xfrm>
                <a:off x="7274668" y="2860735"/>
                <a:ext cx="8095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u="sng" dirty="0"/>
                  <a:t>Line 1</a:t>
                </a: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3A0E54FD-6B1B-4163-B64D-F069BF44F123}"/>
                  </a:ext>
                </a:extLst>
              </p:cNvPr>
              <p:cNvSpPr txBox="1"/>
              <p:nvPr/>
            </p:nvSpPr>
            <p:spPr>
              <a:xfrm>
                <a:off x="5993019" y="2930396"/>
                <a:ext cx="75166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dirty="0"/>
                  <a:t>Infeed </a:t>
                </a:r>
              </a:p>
              <a:p>
                <a:r>
                  <a:rPr lang="en-GB" sz="1100" dirty="0"/>
                  <a:t>ply hoist</a:t>
                </a:r>
              </a:p>
            </p:txBody>
          </p: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1E892D71-49EB-4DE6-8BF1-09998B5B726B}"/>
                  </a:ext>
                </a:extLst>
              </p:cNvPr>
              <p:cNvSpPr txBox="1"/>
              <p:nvPr/>
            </p:nvSpPr>
            <p:spPr>
              <a:xfrm>
                <a:off x="8706557" y="2940338"/>
                <a:ext cx="100782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dirty="0"/>
                  <a:t>Cassette outfeed hoist</a:t>
                </a:r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E38B216F-0BFB-4559-88AD-3530F407F3F6}"/>
                  </a:ext>
                </a:extLst>
              </p:cNvPr>
              <p:cNvSpPr txBox="1"/>
              <p:nvPr/>
            </p:nvSpPr>
            <p:spPr>
              <a:xfrm>
                <a:off x="6011496" y="3359456"/>
                <a:ext cx="75166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dirty="0"/>
                  <a:t>Transfer table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1D6FD71-C37D-4A8E-A91D-3E8E740FFF57}"/>
                  </a:ext>
                </a:extLst>
              </p:cNvPr>
              <p:cNvSpPr txBox="1"/>
              <p:nvPr/>
            </p:nvSpPr>
            <p:spPr>
              <a:xfrm>
                <a:off x="6669647" y="2370961"/>
                <a:ext cx="1135068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50" dirty="0">
                    <a:solidFill>
                      <a:srgbClr val="FF0000"/>
                    </a:solidFill>
                  </a:rPr>
                  <a:t>Hot melt glue application &amp; LEV</a:t>
                </a:r>
              </a:p>
            </p:txBody>
          </p: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DD74E1FB-F445-46E0-B7C4-C2B977F40737}"/>
                  </a:ext>
                </a:extLst>
              </p:cNvPr>
              <p:cNvCxnSpPr>
                <a:cxnSpLocks/>
                <a:endCxn id="3" idx="0"/>
              </p:cNvCxnSpPr>
              <p:nvPr/>
            </p:nvCxnSpPr>
            <p:spPr>
              <a:xfrm flipH="1">
                <a:off x="6863740" y="2724427"/>
                <a:ext cx="273325" cy="65518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57C256C1-C5BB-4A55-9F6C-290B0499A9D5}"/>
                  </a:ext>
                </a:extLst>
              </p:cNvPr>
              <p:cNvSpPr txBox="1"/>
              <p:nvPr/>
            </p:nvSpPr>
            <p:spPr>
              <a:xfrm>
                <a:off x="7032986" y="3448359"/>
                <a:ext cx="75166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800" dirty="0"/>
                  <a:t>Construction</a:t>
                </a: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C79BA186-2B46-4935-B273-B326893BC637}"/>
                  </a:ext>
                </a:extLst>
              </p:cNvPr>
              <p:cNvSpPr txBox="1"/>
              <p:nvPr/>
            </p:nvSpPr>
            <p:spPr>
              <a:xfrm>
                <a:off x="8033667" y="3418550"/>
                <a:ext cx="75166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50" dirty="0"/>
                  <a:t>“Stargate”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8B44A3F9-133B-488E-968C-7533824D9F4A}"/>
                  </a:ext>
                </a:extLst>
              </p:cNvPr>
              <p:cNvSpPr txBox="1"/>
              <p:nvPr/>
            </p:nvSpPr>
            <p:spPr>
              <a:xfrm>
                <a:off x="8782985" y="3358713"/>
                <a:ext cx="75166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dirty="0"/>
                  <a:t>Transfer table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84234DE-3E7E-4BAC-8246-9BE12C22A982}"/>
                </a:ext>
              </a:extLst>
            </p:cNvPr>
            <p:cNvGrpSpPr/>
            <p:nvPr/>
          </p:nvGrpSpPr>
          <p:grpSpPr>
            <a:xfrm>
              <a:off x="4023179" y="4585942"/>
              <a:ext cx="7442650" cy="1448505"/>
              <a:chOff x="4033586" y="4585942"/>
              <a:chExt cx="7442650" cy="14485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5D42DE3E-65AA-43E4-8D7A-7904D2A59870}"/>
                  </a:ext>
                </a:extLst>
              </p:cNvPr>
              <p:cNvSpPr/>
              <p:nvPr/>
            </p:nvSpPr>
            <p:spPr>
              <a:xfrm>
                <a:off x="7649880" y="5225727"/>
                <a:ext cx="642618" cy="3793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D3732261-C9CA-4DD4-88EC-85EF006998A3}"/>
                  </a:ext>
                </a:extLst>
              </p:cNvPr>
              <p:cNvSpPr/>
              <p:nvPr/>
            </p:nvSpPr>
            <p:spPr>
              <a:xfrm>
                <a:off x="10659306" y="5216849"/>
                <a:ext cx="80803" cy="3793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8852944E-1370-4627-BA1C-64D1796622C8}"/>
                  </a:ext>
                </a:extLst>
              </p:cNvPr>
              <p:cNvSpPr/>
              <p:nvPr/>
            </p:nvSpPr>
            <p:spPr>
              <a:xfrm>
                <a:off x="10519235" y="5218270"/>
                <a:ext cx="80803" cy="3793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8A5B1F20-4EF4-4505-83DD-C5BA2E1731F1}"/>
                  </a:ext>
                </a:extLst>
              </p:cNvPr>
              <p:cNvSpPr/>
              <p:nvPr/>
            </p:nvSpPr>
            <p:spPr>
              <a:xfrm>
                <a:off x="9796222" y="5230706"/>
                <a:ext cx="642618" cy="3793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B90EA775-1F53-4A83-B595-2AE2ADBCDBEA}"/>
                  </a:ext>
                </a:extLst>
              </p:cNvPr>
              <p:cNvSpPr/>
              <p:nvPr/>
            </p:nvSpPr>
            <p:spPr>
              <a:xfrm>
                <a:off x="9796222" y="5652389"/>
                <a:ext cx="642618" cy="3793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685FB6CC-636C-4AEE-BD18-2384DE253879}"/>
                  </a:ext>
                </a:extLst>
              </p:cNvPr>
              <p:cNvSpPr/>
              <p:nvPr/>
            </p:nvSpPr>
            <p:spPr>
              <a:xfrm>
                <a:off x="9080798" y="5230706"/>
                <a:ext cx="642618" cy="3793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49E0FC3-A28B-4094-8088-BF375DA8EA81}"/>
                  </a:ext>
                </a:extLst>
              </p:cNvPr>
              <p:cNvSpPr/>
              <p:nvPr/>
            </p:nvSpPr>
            <p:spPr>
              <a:xfrm>
                <a:off x="8365304" y="5225727"/>
                <a:ext cx="642618" cy="3793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7777618F-4B31-458E-B04E-B2A64C13CAEE}"/>
                  </a:ext>
                </a:extLst>
              </p:cNvPr>
              <p:cNvSpPr/>
              <p:nvPr/>
            </p:nvSpPr>
            <p:spPr>
              <a:xfrm>
                <a:off x="8369833" y="5646027"/>
                <a:ext cx="642618" cy="3793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E9BDB1F7-3D55-4FCD-A9E3-336093CD9268}"/>
                  </a:ext>
                </a:extLst>
              </p:cNvPr>
              <p:cNvSpPr/>
              <p:nvPr/>
            </p:nvSpPr>
            <p:spPr>
              <a:xfrm>
                <a:off x="10833618" y="5216849"/>
                <a:ext cx="642618" cy="3793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BFC505A0-59AB-455C-86E5-CAF1EF0C4E54}"/>
                  </a:ext>
                </a:extLst>
              </p:cNvPr>
              <p:cNvSpPr/>
              <p:nvPr/>
            </p:nvSpPr>
            <p:spPr>
              <a:xfrm>
                <a:off x="7656639" y="5655143"/>
                <a:ext cx="642618" cy="3793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1859EC1D-EC7E-4CC5-996F-E77C1E3E642C}"/>
                  </a:ext>
                </a:extLst>
              </p:cNvPr>
              <p:cNvSpPr/>
              <p:nvPr/>
            </p:nvSpPr>
            <p:spPr>
              <a:xfrm>
                <a:off x="6417204" y="5225727"/>
                <a:ext cx="1189484" cy="79072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188ADF2A-FFF3-46AA-A280-32708B1791DC}"/>
                  </a:ext>
                </a:extLst>
              </p:cNvPr>
              <p:cNvSpPr/>
              <p:nvPr/>
            </p:nvSpPr>
            <p:spPr>
              <a:xfrm>
                <a:off x="5101826" y="5197385"/>
                <a:ext cx="642618" cy="3793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28AB45DD-603B-4F05-88F0-E7FFCA044CA3}"/>
                  </a:ext>
                </a:extLst>
              </p:cNvPr>
              <p:cNvSpPr/>
              <p:nvPr/>
            </p:nvSpPr>
            <p:spPr>
              <a:xfrm>
                <a:off x="5111068" y="5628272"/>
                <a:ext cx="642618" cy="3793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286975BD-5DF1-42B7-92D3-16A67A9BF4F3}"/>
                  </a:ext>
                </a:extLst>
              </p:cNvPr>
              <p:cNvSpPr/>
              <p:nvPr/>
            </p:nvSpPr>
            <p:spPr>
              <a:xfrm>
                <a:off x="4033586" y="5203281"/>
                <a:ext cx="994088" cy="3793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1F12556-44BE-40C6-9F04-AA7847C75E8C}"/>
                  </a:ext>
                </a:extLst>
              </p:cNvPr>
              <p:cNvSpPr txBox="1"/>
              <p:nvPr/>
            </p:nvSpPr>
            <p:spPr>
              <a:xfrm>
                <a:off x="4068184" y="5174144"/>
                <a:ext cx="96083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dirty="0"/>
                  <a:t>Out feed </a:t>
                </a:r>
              </a:p>
              <a:p>
                <a:pPr algn="ctr"/>
                <a:r>
                  <a:rPr lang="en-GB" sz="1100" dirty="0"/>
                  <a:t>Conveyor 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05335147-A452-4CD4-8F57-4F9D0BA231F0}"/>
                  </a:ext>
                </a:extLst>
              </p:cNvPr>
              <p:cNvSpPr txBox="1"/>
              <p:nvPr/>
            </p:nvSpPr>
            <p:spPr>
              <a:xfrm>
                <a:off x="5023360" y="5164715"/>
                <a:ext cx="80953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dirty="0"/>
                  <a:t>Out feed </a:t>
                </a:r>
              </a:p>
              <a:p>
                <a:pPr algn="ctr"/>
                <a:r>
                  <a:rPr lang="en-GB" sz="1100" dirty="0"/>
                  <a:t>hoist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554C1D01-2B47-432B-AE01-0AC99449928C}"/>
                  </a:ext>
                </a:extLst>
              </p:cNvPr>
              <p:cNvSpPr txBox="1"/>
              <p:nvPr/>
            </p:nvSpPr>
            <p:spPr>
              <a:xfrm>
                <a:off x="5020494" y="5598199"/>
                <a:ext cx="80953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dirty="0"/>
                  <a:t>Transfer </a:t>
                </a:r>
              </a:p>
              <a:p>
                <a:pPr algn="ctr"/>
                <a:r>
                  <a:rPr lang="en-GB" sz="1100" dirty="0"/>
                  <a:t>table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6CD5A44-0C8C-41C8-9641-4DBC88AC38F2}"/>
                  </a:ext>
                </a:extLst>
              </p:cNvPr>
              <p:cNvSpPr txBox="1"/>
              <p:nvPr/>
            </p:nvSpPr>
            <p:spPr>
              <a:xfrm>
                <a:off x="6627692" y="5387037"/>
                <a:ext cx="80953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dirty="0"/>
                  <a:t>Press room</a:t>
                </a: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C6A59FDE-80AF-4D44-ADD3-567DBA589EEF}"/>
                  </a:ext>
                </a:extLst>
              </p:cNvPr>
              <p:cNvSpPr/>
              <p:nvPr/>
            </p:nvSpPr>
            <p:spPr>
              <a:xfrm>
                <a:off x="5822910" y="5225727"/>
                <a:ext cx="515082" cy="7996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r>
                  <a:rPr lang="en-GB" sz="1100" dirty="0">
                    <a:solidFill>
                      <a:schemeClr val="bg1">
                        <a:lumMod val="50000"/>
                      </a:schemeClr>
                    </a:solidFill>
                  </a:rPr>
                  <a:t>Cross cut</a:t>
                </a:r>
              </a:p>
              <a:p>
                <a:pPr algn="ctr"/>
                <a:r>
                  <a:rPr lang="en-GB" sz="1100" dirty="0">
                    <a:solidFill>
                      <a:schemeClr val="bg1">
                        <a:lumMod val="50000"/>
                      </a:schemeClr>
                    </a:solidFill>
                  </a:rPr>
                  <a:t>Saw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E8449B34-202A-4026-B1BC-1B56E36E13D2}"/>
                  </a:ext>
                </a:extLst>
              </p:cNvPr>
              <p:cNvSpPr txBox="1"/>
              <p:nvPr/>
            </p:nvSpPr>
            <p:spPr>
              <a:xfrm>
                <a:off x="8021577" y="4585942"/>
                <a:ext cx="840234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000" dirty="0">
                    <a:solidFill>
                      <a:srgbClr val="FF0000"/>
                    </a:solidFill>
                  </a:rPr>
                  <a:t>2 part adhesive </a:t>
                </a:r>
              </a:p>
              <a:p>
                <a:pPr algn="ctr"/>
                <a:r>
                  <a:rPr lang="en-GB" sz="1000" dirty="0">
                    <a:solidFill>
                      <a:srgbClr val="FF0000"/>
                    </a:solidFill>
                  </a:rPr>
                  <a:t>application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C1DBEDE4-128C-4B73-B70E-EDDC8ADEFBE0}"/>
                  </a:ext>
                </a:extLst>
              </p:cNvPr>
              <p:cNvSpPr txBox="1"/>
              <p:nvPr/>
            </p:nvSpPr>
            <p:spPr>
              <a:xfrm>
                <a:off x="7581227" y="5710382"/>
                <a:ext cx="80953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dirty="0"/>
                  <a:t>Flipper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E8375B0-0FDA-446A-8408-4DE1D8045E93}"/>
                  </a:ext>
                </a:extLst>
              </p:cNvPr>
              <p:cNvSpPr txBox="1"/>
              <p:nvPr/>
            </p:nvSpPr>
            <p:spPr>
              <a:xfrm>
                <a:off x="8272983" y="5172081"/>
                <a:ext cx="84023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dirty="0"/>
                  <a:t>Cassette load hoist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98ABCD4-EAED-4A8B-8AAA-B4E319679AB9}"/>
                  </a:ext>
                </a:extLst>
              </p:cNvPr>
              <p:cNvSpPr txBox="1"/>
              <p:nvPr/>
            </p:nvSpPr>
            <p:spPr>
              <a:xfrm>
                <a:off x="8265070" y="5589084"/>
                <a:ext cx="84023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dirty="0"/>
                  <a:t>Transfer table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9ADEE92F-E243-48F4-8AF8-06528000A8CC}"/>
                  </a:ext>
                </a:extLst>
              </p:cNvPr>
              <p:cNvSpPr txBox="1"/>
              <p:nvPr/>
            </p:nvSpPr>
            <p:spPr>
              <a:xfrm>
                <a:off x="8981990" y="5182640"/>
                <a:ext cx="84023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dirty="0"/>
                  <a:t>Roll formers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2572B0FD-AFD4-492B-8D1E-B42173B34FE6}"/>
                  </a:ext>
                </a:extLst>
              </p:cNvPr>
              <p:cNvSpPr txBox="1"/>
              <p:nvPr/>
            </p:nvSpPr>
            <p:spPr>
              <a:xfrm>
                <a:off x="9694436" y="5191057"/>
                <a:ext cx="84023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dirty="0"/>
                  <a:t>Steel sheet hoist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F8BEBE4A-553C-402F-A636-F12A8333B684}"/>
                  </a:ext>
                </a:extLst>
              </p:cNvPr>
              <p:cNvSpPr txBox="1"/>
              <p:nvPr/>
            </p:nvSpPr>
            <p:spPr>
              <a:xfrm>
                <a:off x="9676705" y="5600806"/>
                <a:ext cx="84023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dirty="0"/>
                  <a:t>Transfer table</a:t>
                </a:r>
              </a:p>
            </p:txBody>
          </p:sp>
          <p:cxnSp>
            <p:nvCxnSpPr>
              <p:cNvPr id="88" name="Straight Arrow Connector 87">
                <a:extLst>
                  <a:ext uri="{FF2B5EF4-FFF2-40B4-BE49-F238E27FC236}">
                    <a16:creationId xmlns:a16="http://schemas.microsoft.com/office/drawing/2014/main" id="{876C7C04-3A2C-4DC1-BB6B-098743556BD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732583" y="5580830"/>
                <a:ext cx="184648" cy="13662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AE422B9D-7B03-4FFA-B1D3-53489E2BCDE1}"/>
                  </a:ext>
                </a:extLst>
              </p:cNvPr>
              <p:cNvCxnSpPr>
                <a:cxnSpLocks/>
                <a:stCxn id="86" idx="1"/>
              </p:cNvCxnSpPr>
              <p:nvPr/>
            </p:nvCxnSpPr>
            <p:spPr>
              <a:xfrm flipH="1" flipV="1">
                <a:off x="10607203" y="5610010"/>
                <a:ext cx="179579" cy="1936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659329F2-B6ED-46B0-B677-2C9D5DA33223}"/>
                  </a:ext>
                </a:extLst>
              </p:cNvPr>
              <p:cNvSpPr txBox="1"/>
              <p:nvPr/>
            </p:nvSpPr>
            <p:spPr>
              <a:xfrm>
                <a:off x="9740414" y="4666886"/>
                <a:ext cx="8095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u="sng" dirty="0"/>
                  <a:t>Line 2</a:t>
                </a:r>
              </a:p>
            </p:txBody>
          </p:sp>
        </p:grp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EFC7FD9D-E297-41BC-9D9D-16ECAC00A07D}"/>
                </a:ext>
              </a:extLst>
            </p:cNvPr>
            <p:cNvSpPr txBox="1"/>
            <p:nvPr/>
          </p:nvSpPr>
          <p:spPr>
            <a:xfrm>
              <a:off x="3964812" y="4145718"/>
              <a:ext cx="96083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Out feed </a:t>
              </a:r>
            </a:p>
            <a:p>
              <a:pPr algn="ctr"/>
              <a:r>
                <a:rPr lang="en-GB" sz="1100" dirty="0"/>
                <a:t>Conveyor 2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4C9ECBE2-2044-42E6-8FB7-3489543ACB6F}"/>
                </a:ext>
              </a:extLst>
            </p:cNvPr>
            <p:cNvSpPr txBox="1"/>
            <p:nvPr/>
          </p:nvSpPr>
          <p:spPr>
            <a:xfrm>
              <a:off x="3982214" y="3221425"/>
              <a:ext cx="960835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dirty="0">
                  <a:solidFill>
                    <a:srgbClr val="FF0000"/>
                  </a:solidFill>
                </a:rPr>
                <a:t>Hoist robot cutter &amp; LEV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D3B144B9-A9CC-42EB-B5B3-5FBDD0A37B14}"/>
                </a:ext>
              </a:extLst>
            </p:cNvPr>
            <p:cNvSpPr txBox="1"/>
            <p:nvPr/>
          </p:nvSpPr>
          <p:spPr>
            <a:xfrm>
              <a:off x="4029646" y="2627031"/>
              <a:ext cx="8095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u="sng" dirty="0"/>
                <a:t>Line 3</a:t>
              </a: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B09B7B64-1EC3-4569-8763-B638AB31B837}"/>
                </a:ext>
              </a:extLst>
            </p:cNvPr>
            <p:cNvSpPr/>
            <p:nvPr/>
          </p:nvSpPr>
          <p:spPr>
            <a:xfrm>
              <a:off x="4163627" y="1713390"/>
              <a:ext cx="1029810" cy="45152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437E52CB-B8E3-4145-95CA-0E6CC34D6D5A}"/>
                </a:ext>
              </a:extLst>
            </p:cNvPr>
            <p:cNvSpPr/>
            <p:nvPr/>
          </p:nvSpPr>
          <p:spPr>
            <a:xfrm>
              <a:off x="5614878" y="1713629"/>
              <a:ext cx="1604368" cy="45152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983329C7-BCD1-4D25-B350-FF5AE791F02E}"/>
                </a:ext>
              </a:extLst>
            </p:cNvPr>
            <p:cNvSpPr/>
            <p:nvPr/>
          </p:nvSpPr>
          <p:spPr>
            <a:xfrm rot="5400000">
              <a:off x="10222600" y="2117625"/>
              <a:ext cx="1074406" cy="2764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EF2478FE-07A3-48A3-A2A4-4AC2DC0FCD25}"/>
                </a:ext>
              </a:extLst>
            </p:cNvPr>
            <p:cNvSpPr/>
            <p:nvPr/>
          </p:nvSpPr>
          <p:spPr>
            <a:xfrm rot="5400000">
              <a:off x="10405077" y="3030856"/>
              <a:ext cx="726057" cy="2925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8B7EB31D-F1BC-4781-8CBB-D442E17C9D82}"/>
                </a:ext>
              </a:extLst>
            </p:cNvPr>
            <p:cNvCxnSpPr>
              <a:cxnSpLocks/>
              <a:stCxn id="142" idx="0"/>
              <a:endCxn id="142" idx="2"/>
            </p:cNvCxnSpPr>
            <p:nvPr/>
          </p:nvCxnSpPr>
          <p:spPr>
            <a:xfrm>
              <a:off x="6417062" y="1713629"/>
              <a:ext cx="0" cy="4515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0E6E1452-B8D1-4BE5-94EA-9042D7D20A83}"/>
                </a:ext>
              </a:extLst>
            </p:cNvPr>
            <p:cNvSpPr txBox="1"/>
            <p:nvPr/>
          </p:nvSpPr>
          <p:spPr>
            <a:xfrm>
              <a:off x="4131987" y="1724877"/>
              <a:ext cx="117029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FF0000"/>
                  </a:solidFill>
                </a:rPr>
                <a:t>Core profiler </a:t>
              </a:r>
            </a:p>
            <a:p>
              <a:pPr algn="ctr"/>
              <a:r>
                <a:rPr lang="en-GB" sz="1100" dirty="0">
                  <a:solidFill>
                    <a:srgbClr val="FF0000"/>
                  </a:solidFill>
                </a:rPr>
                <a:t>&amp; LEV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B5111345-20CC-4BC0-871A-F687F6184EF6}"/>
                </a:ext>
              </a:extLst>
            </p:cNvPr>
            <p:cNvSpPr txBox="1"/>
            <p:nvPr/>
          </p:nvSpPr>
          <p:spPr>
            <a:xfrm>
              <a:off x="5663099" y="1786158"/>
              <a:ext cx="7080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Hotbox 1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60CD59C0-6344-42B7-9470-0AAA1E1F622A}"/>
                </a:ext>
              </a:extLst>
            </p:cNvPr>
            <p:cNvSpPr txBox="1"/>
            <p:nvPr/>
          </p:nvSpPr>
          <p:spPr>
            <a:xfrm>
              <a:off x="6445552" y="1779123"/>
              <a:ext cx="7080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Hotbox 2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4D73469E-EF06-4D04-9C85-F04990DE7FB3}"/>
                </a:ext>
              </a:extLst>
            </p:cNvPr>
            <p:cNvSpPr txBox="1"/>
            <p:nvPr/>
          </p:nvSpPr>
          <p:spPr>
            <a:xfrm rot="16200000">
              <a:off x="10188971" y="2132983"/>
              <a:ext cx="114577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>
                  <a:solidFill>
                    <a:srgbClr val="FF0000"/>
                  </a:solidFill>
                </a:rPr>
                <a:t>Beam saw &amp; LEV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BAC25489-B259-411D-8AA6-7697028B3FDF}"/>
                </a:ext>
              </a:extLst>
            </p:cNvPr>
            <p:cNvSpPr txBox="1"/>
            <p:nvPr/>
          </p:nvSpPr>
          <p:spPr>
            <a:xfrm rot="16200000">
              <a:off x="10354545" y="3036204"/>
              <a:ext cx="82107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/>
                <a:t>Guillotine</a:t>
              </a:r>
            </a:p>
          </p:txBody>
        </p:sp>
      </p:grpSp>
      <p:sp>
        <p:nvSpPr>
          <p:cNvPr id="166" name="Rectangle 165">
            <a:extLst>
              <a:ext uri="{FF2B5EF4-FFF2-40B4-BE49-F238E27FC236}">
                <a16:creationId xmlns:a16="http://schemas.microsoft.com/office/drawing/2014/main" id="{7A62AE5E-B0F0-4B13-9B52-7E571BABA7F4}"/>
              </a:ext>
            </a:extLst>
          </p:cNvPr>
          <p:cNvSpPr/>
          <p:nvPr/>
        </p:nvSpPr>
        <p:spPr>
          <a:xfrm>
            <a:off x="11447437" y="78979"/>
            <a:ext cx="45719" cy="5420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1A5CFE08-21B9-49D9-A4A2-C42EFB857BB3}"/>
              </a:ext>
            </a:extLst>
          </p:cNvPr>
          <p:cNvSpPr txBox="1"/>
          <p:nvPr/>
        </p:nvSpPr>
        <p:spPr>
          <a:xfrm>
            <a:off x="8744505" y="78979"/>
            <a:ext cx="23512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Automatic barrier </a:t>
            </a:r>
          </a:p>
          <a:p>
            <a:pPr algn="ctr"/>
            <a:r>
              <a:rPr lang="en-GB" sz="1100" dirty="0"/>
              <a:t>(Vehicle entrance from road)</a:t>
            </a:r>
          </a:p>
        </p:txBody>
      </p: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65A957EC-469C-423C-9BD8-3F511052AFB2}"/>
              </a:ext>
            </a:extLst>
          </p:cNvPr>
          <p:cNvCxnSpPr/>
          <p:nvPr/>
        </p:nvCxnSpPr>
        <p:spPr>
          <a:xfrm flipH="1">
            <a:off x="10524263" y="216640"/>
            <a:ext cx="84217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Rectangle 174">
            <a:extLst>
              <a:ext uri="{FF2B5EF4-FFF2-40B4-BE49-F238E27FC236}">
                <a16:creationId xmlns:a16="http://schemas.microsoft.com/office/drawing/2014/main" id="{7B1EBBB5-619B-4BEE-9AB1-857B26EADEFD}"/>
              </a:ext>
            </a:extLst>
          </p:cNvPr>
          <p:cNvSpPr/>
          <p:nvPr/>
        </p:nvSpPr>
        <p:spPr>
          <a:xfrm>
            <a:off x="291516" y="1934248"/>
            <a:ext cx="334952" cy="9283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C623E386-ACD0-4DE6-BA0A-B3B60E8B6E84}"/>
              </a:ext>
            </a:extLst>
          </p:cNvPr>
          <p:cNvSpPr txBox="1"/>
          <p:nvPr/>
        </p:nvSpPr>
        <p:spPr>
          <a:xfrm>
            <a:off x="281664" y="2047767"/>
            <a:ext cx="353943" cy="7426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</a:rPr>
              <a:t>Line 3 LEV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7B7936FE-7DA8-424E-7514-8F364DF90ADA}"/>
              </a:ext>
            </a:extLst>
          </p:cNvPr>
          <p:cNvSpPr txBox="1"/>
          <p:nvPr/>
        </p:nvSpPr>
        <p:spPr>
          <a:xfrm>
            <a:off x="960440" y="4039628"/>
            <a:ext cx="199880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Dispatch</a:t>
            </a:r>
          </a:p>
        </p:txBody>
      </p: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888D9CA5-1453-0467-7B7D-9712F0CEC539}"/>
              </a:ext>
            </a:extLst>
          </p:cNvPr>
          <p:cNvCxnSpPr>
            <a:cxnSpLocks/>
          </p:cNvCxnSpPr>
          <p:nvPr/>
        </p:nvCxnSpPr>
        <p:spPr>
          <a:xfrm flipH="1">
            <a:off x="7945510" y="5146924"/>
            <a:ext cx="277907" cy="2951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AB3911D-382F-383C-8946-7D0E1C8D7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0891" y="5028961"/>
            <a:ext cx="188992" cy="19508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A0CEB14-FD29-6124-81FA-B28470BC5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085" y="5026837"/>
            <a:ext cx="188992" cy="195089"/>
          </a:xfrm>
          <a:prstGeom prst="rect">
            <a:avLst/>
          </a:prstGeom>
        </p:spPr>
      </p:pic>
      <p:sp>
        <p:nvSpPr>
          <p:cNvPr id="124" name="TextBox 123">
            <a:extLst>
              <a:ext uri="{FF2B5EF4-FFF2-40B4-BE49-F238E27FC236}">
                <a16:creationId xmlns:a16="http://schemas.microsoft.com/office/drawing/2014/main" id="{DB3800BC-A986-37AF-8881-DDD24C957568}"/>
              </a:ext>
            </a:extLst>
          </p:cNvPr>
          <p:cNvSpPr txBox="1"/>
          <p:nvPr/>
        </p:nvSpPr>
        <p:spPr>
          <a:xfrm>
            <a:off x="6355563" y="4607582"/>
            <a:ext cx="8402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FF0000"/>
                </a:solidFill>
              </a:rPr>
              <a:t>2 part adhesive</a:t>
            </a:r>
          </a:p>
          <a:p>
            <a:pPr algn="ctr"/>
            <a:r>
              <a:rPr lang="en-GB" sz="1000" dirty="0">
                <a:solidFill>
                  <a:srgbClr val="FF0000"/>
                </a:solidFill>
              </a:rPr>
              <a:t>IBCs 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46FD581F-58C5-6FD9-AC61-D5D86956E65D}"/>
              </a:ext>
            </a:extLst>
          </p:cNvPr>
          <p:cNvCxnSpPr>
            <a:cxnSpLocks/>
          </p:cNvCxnSpPr>
          <p:nvPr/>
        </p:nvCxnSpPr>
        <p:spPr>
          <a:xfrm>
            <a:off x="6987134" y="4788177"/>
            <a:ext cx="347343" cy="2129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Rectangle 131">
            <a:extLst>
              <a:ext uri="{FF2B5EF4-FFF2-40B4-BE49-F238E27FC236}">
                <a16:creationId xmlns:a16="http://schemas.microsoft.com/office/drawing/2014/main" id="{17726B1B-BB8A-433D-7AD7-F22A205C710F}"/>
              </a:ext>
            </a:extLst>
          </p:cNvPr>
          <p:cNvSpPr/>
          <p:nvPr/>
        </p:nvSpPr>
        <p:spPr>
          <a:xfrm>
            <a:off x="6843228" y="3893233"/>
            <a:ext cx="268516" cy="2815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CF1ACC30-A0C0-9414-1BFC-11458895EF34}"/>
              </a:ext>
            </a:extLst>
          </p:cNvPr>
          <p:cNvCxnSpPr>
            <a:cxnSpLocks/>
            <a:endCxn id="132" idx="3"/>
          </p:cNvCxnSpPr>
          <p:nvPr/>
        </p:nvCxnSpPr>
        <p:spPr>
          <a:xfrm flipH="1" flipV="1">
            <a:off x="7111744" y="4034020"/>
            <a:ext cx="368745" cy="28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6060282D-A07B-2F90-9E4F-B49BBB59B6EF}"/>
              </a:ext>
            </a:extLst>
          </p:cNvPr>
          <p:cNvSpPr txBox="1"/>
          <p:nvPr/>
        </p:nvSpPr>
        <p:spPr>
          <a:xfrm>
            <a:off x="7420214" y="3805402"/>
            <a:ext cx="113506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solidFill>
                  <a:srgbClr val="FF0000"/>
                </a:solidFill>
              </a:rPr>
              <a:t>Hot melt glue drum </a:t>
            </a:r>
            <a:r>
              <a:rPr lang="en-GB" sz="1050" dirty="0" err="1">
                <a:solidFill>
                  <a:srgbClr val="FF0000"/>
                </a:solidFill>
              </a:rPr>
              <a:t>melter</a:t>
            </a:r>
            <a:endParaRPr lang="en-GB" sz="1050" dirty="0">
              <a:solidFill>
                <a:srgbClr val="FF0000"/>
              </a:solidFill>
            </a:endParaRPr>
          </a:p>
        </p:txBody>
      </p:sp>
      <p:pic>
        <p:nvPicPr>
          <p:cNvPr id="123" name="Picture 122">
            <a:extLst>
              <a:ext uri="{FF2B5EF4-FFF2-40B4-BE49-F238E27FC236}">
                <a16:creationId xmlns:a16="http://schemas.microsoft.com/office/drawing/2014/main" id="{C1E8BFE7-DBE2-B02A-96BF-E6842A02D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806" y="6193366"/>
            <a:ext cx="97478" cy="100623"/>
          </a:xfrm>
          <a:prstGeom prst="rect">
            <a:avLst/>
          </a:prstGeom>
        </p:spPr>
      </p:pic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576C1DEB-9EE6-903C-0AEC-CE572D10FF4C}"/>
              </a:ext>
            </a:extLst>
          </p:cNvPr>
          <p:cNvCxnSpPr>
            <a:cxnSpLocks/>
            <a:endCxn id="123" idx="1"/>
          </p:cNvCxnSpPr>
          <p:nvPr/>
        </p:nvCxnSpPr>
        <p:spPr>
          <a:xfrm flipV="1">
            <a:off x="6021666" y="6243678"/>
            <a:ext cx="532140" cy="1543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64BA85C8-406A-39F7-FF04-8EF03CD23807}"/>
              </a:ext>
            </a:extLst>
          </p:cNvPr>
          <p:cNvSpPr txBox="1"/>
          <p:nvPr/>
        </p:nvSpPr>
        <p:spPr>
          <a:xfrm>
            <a:off x="5291215" y="6191284"/>
            <a:ext cx="840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L</a:t>
            </a:r>
            <a:r>
              <a:rPr lang="en-GB" sz="1000" dirty="0">
                <a:solidFill>
                  <a:srgbClr val="FF0000"/>
                </a:solidFill>
              </a:rPr>
              <a:t>EV exhaust, line 1</a:t>
            </a:r>
          </a:p>
        </p:txBody>
      </p:sp>
    </p:spTree>
    <p:extLst>
      <p:ext uri="{BB962C8B-B14F-4D97-AF65-F5344CB8AC3E}">
        <p14:creationId xmlns:p14="http://schemas.microsoft.com/office/powerpoint/2010/main" val="1661164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</Words>
  <Application>Microsoft Office PowerPoint</Application>
  <PresentationFormat>Widescreen</PresentationFormat>
  <Paragraphs>54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 Dixon</dc:creator>
  <cp:lastModifiedBy>David Ellis</cp:lastModifiedBy>
  <cp:revision>19</cp:revision>
  <cp:lastPrinted>2022-02-09T09:35:16Z</cp:lastPrinted>
  <dcterms:created xsi:type="dcterms:W3CDTF">2022-02-08T12:49:20Z</dcterms:created>
  <dcterms:modified xsi:type="dcterms:W3CDTF">2022-08-08T13:39:13Z</dcterms:modified>
</cp:coreProperties>
</file>