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.xml" ContentType="application/vnd.openxmlformats-officedocument.customXml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Relationship Type="http://schemas.openxmlformats.org/officeDocument/2006/relationships/custom-properties" Target="/docProps/custom.xml" Id="R3a3158cbbdad4be9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handoutMasterIdLst>
    <p:handoutMasterId r:id="rId5"/>
  </p:handoutMasterIdLst>
  <p:sldIdLst>
    <p:sldId id="663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essa Lofts" initials="VL" lastIdx="12" clrIdx="0">
    <p:extLst>
      <p:ext uri="{19B8F6BF-5375-455C-9EA6-DF929625EA0E}">
        <p15:presenceInfo xmlns:p15="http://schemas.microsoft.com/office/powerpoint/2012/main" userId="S-1-5-21-811162677-51389222-1082727923-18498" providerId="AD"/>
      </p:ext>
    </p:extLst>
  </p:cmAuthor>
  <p:cmAuthor id="2" name="Greg Webber" initials="GW" lastIdx="3" clrIdx="1">
    <p:extLst>
      <p:ext uri="{19B8F6BF-5375-455C-9EA6-DF929625EA0E}">
        <p15:presenceInfo xmlns:p15="http://schemas.microsoft.com/office/powerpoint/2012/main" userId="S-1-5-21-811162677-51389222-1082727923-207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422"/>
    <a:srgbClr val="00529B"/>
    <a:srgbClr val="FF9700"/>
    <a:srgbClr val="004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853" autoAdjust="0"/>
    <p:restoredTop sz="94705" autoAdjust="0"/>
  </p:normalViewPr>
  <p:slideViewPr>
    <p:cSldViewPr>
      <p:cViewPr varScale="1">
        <p:scale>
          <a:sx n="102" d="100"/>
          <a:sy n="102" d="100"/>
        </p:scale>
        <p:origin x="147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086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viewProps" Target="viewProps.xml" Id="rId8" /><Relationship Type="http://schemas.openxmlformats.org/officeDocument/2006/relationships/slide" Target="slides/slide1.xml" Id="rId3" /><Relationship Type="http://schemas.openxmlformats.org/officeDocument/2006/relationships/presProps" Target="presProps.xml" Id="rId7" /><Relationship Type="http://schemas.openxmlformats.org/officeDocument/2006/relationships/slideMaster" Target="slideMasters/slideMaster2.xml" Id="rId2" /><Relationship Type="http://schemas.openxmlformats.org/officeDocument/2006/relationships/slideMaster" Target="slideMasters/slideMaster1.xml" Id="rId1" /><Relationship Type="http://schemas.openxmlformats.org/officeDocument/2006/relationships/commentAuthors" Target="commentAuthors.xml" Id="rId6" /><Relationship Type="http://schemas.openxmlformats.org/officeDocument/2006/relationships/handoutMaster" Target="handoutMasters/handoutMaster1.xml" Id="rId5" /><Relationship Type="http://schemas.openxmlformats.org/officeDocument/2006/relationships/tableStyles" Target="tableStyles.xml" Id="rId10" /><Relationship Type="http://schemas.openxmlformats.org/officeDocument/2006/relationships/notesMaster" Target="notesMasters/notesMaster1.xml" Id="rId4" /><Relationship Type="http://schemas.openxmlformats.org/officeDocument/2006/relationships/theme" Target="theme/theme1.xml" Id="rId9" /><Relationship Type="http://schemas.openxmlformats.org/officeDocument/2006/relationships/customXml" Target="/customXML/item.xml" Id="Rccab04f2c1f24ba8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5719B5-71C4-4FF9-85BC-F4C2AC8DBB93}" type="doc">
      <dgm:prSet loTypeId="urn:microsoft.com/office/officeart/2005/8/layout/process4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8F56D5D-E4A0-41B0-BFDB-0326EEF69EA4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100" kern="1200" dirty="0" err="1"/>
            <a:t>Якщо</a:t>
          </a:r>
          <a:r>
            <a:rPr lang="en-GB" sz="1100" kern="1200" dirty="0"/>
            <a:t> </a:t>
          </a:r>
          <a:r>
            <a:rPr lang="en-GB" sz="1100" kern="1200" dirty="0" err="1"/>
            <a:t>вам</a:t>
          </a:r>
          <a:r>
            <a:rPr lang="en-GB" sz="1100" kern="1200" dirty="0"/>
            <a:t> </a:t>
          </a:r>
          <a:r>
            <a:rPr lang="en-GB" sz="1100" kern="1200" dirty="0" err="1"/>
            <a:t>потрібен</a:t>
          </a:r>
          <a:r>
            <a:rPr lang="en-GB" sz="1100" kern="1200" dirty="0"/>
            <a:t> </a:t>
          </a:r>
          <a:r>
            <a:rPr lang="en-GB" sz="1100" kern="1200" dirty="0" err="1"/>
            <a:t>перекладач</a:t>
          </a:r>
          <a:r>
            <a:rPr lang="en-GB" sz="1100" kern="1200" dirty="0"/>
            <a:t>, </a:t>
          </a:r>
          <a:r>
            <a:rPr lang="en-GB" sz="1100" kern="1200" dirty="0" err="1"/>
            <a:t>будь-ласка</a:t>
          </a:r>
          <a:r>
            <a:rPr lang="en-GB" sz="1100" kern="1200" dirty="0"/>
            <a:t> </a:t>
          </a:r>
          <a:r>
            <a:rPr lang="en-GB" sz="1100" kern="1200" dirty="0" err="1"/>
            <a:t>натисніть</a:t>
          </a:r>
          <a:r>
            <a:rPr lang="en-GB" sz="1100" kern="1200" dirty="0"/>
            <a:t> 1 </a:t>
          </a:r>
          <a:endParaRPr lang="en-US" sz="11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7A52CF4F-4ADF-4A4F-BCA7-75D84F638A56}" type="parTrans" cxnId="{02088BEA-9A83-4393-A2F9-E1E79E587A31}">
      <dgm:prSet/>
      <dgm:spPr/>
      <dgm:t>
        <a:bodyPr/>
        <a:lstStyle/>
        <a:p>
          <a:endParaRPr lang="en-US"/>
        </a:p>
      </dgm:t>
    </dgm:pt>
    <dgm:pt modelId="{09C5155A-6723-4218-BA36-DBFB97948C3C}" type="sibTrans" cxnId="{02088BEA-9A83-4393-A2F9-E1E79E587A31}">
      <dgm:prSet/>
      <dgm:spPr/>
      <dgm:t>
        <a:bodyPr/>
        <a:lstStyle/>
        <a:p>
          <a:endParaRPr lang="en-US"/>
        </a:p>
      </dgm:t>
    </dgm:pt>
    <dgm:pt modelId="{0715C569-85C1-41BC-90CB-914149AD1E90}">
      <dgm:prSet phldrT="[Text]"/>
      <dgm:spPr/>
      <dgm:t>
        <a:bodyPr/>
        <a:lstStyle/>
        <a:p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наберіть</a:t>
          </a:r>
          <a:r>
            <a:rPr lang="en-GB" dirty="0"/>
            <a:t> </a:t>
          </a:r>
          <a:r>
            <a:rPr lang="en-GB" dirty="0" err="1"/>
            <a:t>номер</a:t>
          </a:r>
          <a:r>
            <a:rPr lang="en-GB" dirty="0"/>
            <a:t> 08005879325</a:t>
          </a:r>
          <a:endParaRPr lang="en-US" b="1" dirty="0"/>
        </a:p>
      </dgm:t>
    </dgm:pt>
    <dgm:pt modelId="{C833A7BE-CDB4-4519-988B-595C14DF3FC7}" type="parTrans" cxnId="{0BDAE6FA-B4B6-4453-AAA9-07BDADA1F976}">
      <dgm:prSet/>
      <dgm:spPr/>
      <dgm:t>
        <a:bodyPr/>
        <a:lstStyle/>
        <a:p>
          <a:endParaRPr lang="en-US"/>
        </a:p>
      </dgm:t>
    </dgm:pt>
    <dgm:pt modelId="{61042877-D98A-48B5-B4D4-55305957DADD}" type="sibTrans" cxnId="{0BDAE6FA-B4B6-4453-AAA9-07BDADA1F976}">
      <dgm:prSet/>
      <dgm:spPr/>
      <dgm:t>
        <a:bodyPr/>
        <a:lstStyle/>
        <a:p>
          <a:endParaRPr lang="en-US"/>
        </a:p>
      </dgm:t>
    </dgm:pt>
    <dgm:pt modelId="{C2C1E499-4539-4A1A-8BED-A00216C78DE9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введіть</a:t>
          </a:r>
          <a:r>
            <a:rPr lang="en-GB" dirty="0"/>
            <a:t> </a:t>
          </a:r>
          <a:r>
            <a:rPr lang="en-GB" dirty="0" err="1"/>
            <a:t>шести</a:t>
          </a:r>
          <a:r>
            <a:rPr lang="en-GB" dirty="0"/>
            <a:t> </a:t>
          </a:r>
          <a:r>
            <a:rPr lang="en-GB" dirty="0" err="1"/>
            <a:t>значний</a:t>
          </a:r>
          <a:r>
            <a:rPr lang="en-GB" dirty="0"/>
            <a:t> </a:t>
          </a:r>
          <a:r>
            <a:rPr lang="en-GB" dirty="0" err="1"/>
            <a:t>код</a:t>
          </a:r>
          <a:endParaRPr lang="en-US" b="1" dirty="0"/>
        </a:p>
      </dgm:t>
    </dgm:pt>
    <dgm:pt modelId="{1BB83401-4C79-41FB-B9AA-28ED369ED999}" type="parTrans" cxnId="{3CAEA283-B87E-4C9F-B0AB-82C72EF617A4}">
      <dgm:prSet/>
      <dgm:spPr/>
      <dgm:t>
        <a:bodyPr/>
        <a:lstStyle/>
        <a:p>
          <a:endParaRPr lang="en-US"/>
        </a:p>
      </dgm:t>
    </dgm:pt>
    <dgm:pt modelId="{FEE8DC02-E4A1-4506-BB80-94229D665C7C}" type="sibTrans" cxnId="{3CAEA283-B87E-4C9F-B0AB-82C72EF617A4}">
      <dgm:prSet/>
      <dgm:spPr/>
      <dgm:t>
        <a:bodyPr/>
        <a:lstStyle/>
        <a:p>
          <a:endParaRPr lang="en-US"/>
        </a:p>
      </dgm:t>
    </dgm:pt>
    <dgm:pt modelId="{FCC22289-A3A7-4FB2-AB84-EEECAF798570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Назвіть</a:t>
          </a:r>
          <a:r>
            <a:rPr lang="en-GB" dirty="0"/>
            <a:t> </a:t>
          </a:r>
          <a:r>
            <a:rPr lang="en-GB" dirty="0" err="1"/>
            <a:t>мову</a:t>
          </a:r>
          <a:r>
            <a:rPr lang="en-GB" dirty="0"/>
            <a:t> </a:t>
          </a:r>
          <a:r>
            <a:rPr lang="en-GB" dirty="0" err="1"/>
            <a:t>яка</a:t>
          </a:r>
          <a:r>
            <a:rPr lang="en-GB" dirty="0"/>
            <a:t> </a:t>
          </a:r>
          <a:r>
            <a:rPr lang="en-GB" dirty="0" err="1"/>
            <a:t>вам</a:t>
          </a:r>
          <a:r>
            <a:rPr lang="en-GB" dirty="0"/>
            <a:t> </a:t>
          </a:r>
          <a:r>
            <a:rPr lang="en-GB" dirty="0" err="1"/>
            <a:t>потрібна</a:t>
          </a:r>
          <a:r>
            <a:rPr lang="en-GB" dirty="0"/>
            <a:t> (</a:t>
          </a:r>
          <a:r>
            <a:rPr lang="en-GB" dirty="0" err="1"/>
            <a:t>Українська</a:t>
          </a:r>
          <a:r>
            <a:rPr lang="en-GB" dirty="0"/>
            <a:t>) </a:t>
          </a:r>
          <a:endParaRPr lang="en-US" b="1" dirty="0"/>
        </a:p>
      </dgm:t>
    </dgm:pt>
    <dgm:pt modelId="{949C0CF5-B267-4E62-9B24-E104878E0145}" type="parTrans" cxnId="{0F558210-F4F8-4C02-8694-EA601448E107}">
      <dgm:prSet/>
      <dgm:spPr/>
      <dgm:t>
        <a:bodyPr/>
        <a:lstStyle/>
        <a:p>
          <a:endParaRPr lang="en-US"/>
        </a:p>
      </dgm:t>
    </dgm:pt>
    <dgm:pt modelId="{5CB3A02C-CA6F-4FA6-A2AB-D0DF130D6C92}" type="sibTrans" cxnId="{0F558210-F4F8-4C02-8694-EA601448E107}">
      <dgm:prSet/>
      <dgm:spPr/>
      <dgm:t>
        <a:bodyPr/>
        <a:lstStyle/>
        <a:p>
          <a:endParaRPr lang="en-US"/>
        </a:p>
      </dgm:t>
    </dgm:pt>
    <dgm:pt modelId="{51FA139B-1598-42B0-9F7E-26D0A5D073D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скажіть</a:t>
          </a:r>
          <a:r>
            <a:rPr lang="en-GB" dirty="0"/>
            <a:t> «YES” </a:t>
          </a:r>
          <a:r>
            <a:rPr lang="en-GB" dirty="0" err="1"/>
            <a:t>якщо</a:t>
          </a:r>
          <a:r>
            <a:rPr lang="en-GB" dirty="0"/>
            <a:t> </a:t>
          </a:r>
          <a:r>
            <a:rPr lang="en-GB" dirty="0" err="1"/>
            <a:t>бажана</a:t>
          </a:r>
          <a:r>
            <a:rPr lang="en-GB" dirty="0"/>
            <a:t> </a:t>
          </a:r>
          <a:r>
            <a:rPr lang="en-GB" dirty="0" err="1"/>
            <a:t>мова</a:t>
          </a:r>
          <a:r>
            <a:rPr lang="en-GB" dirty="0"/>
            <a:t> </a:t>
          </a:r>
          <a:r>
            <a:rPr lang="en-GB" dirty="0" err="1"/>
            <a:t>вибрана</a:t>
          </a:r>
          <a:r>
            <a:rPr lang="en-GB" dirty="0"/>
            <a:t> </a:t>
          </a:r>
          <a:r>
            <a:rPr lang="en-GB" dirty="0" err="1"/>
            <a:t>правильно</a:t>
          </a:r>
          <a:r>
            <a:rPr lang="en-GB" dirty="0"/>
            <a:t> </a:t>
          </a:r>
          <a:r>
            <a:rPr lang="en-GB" dirty="0" err="1"/>
            <a:t>або</a:t>
          </a:r>
          <a:r>
            <a:rPr lang="en-GB" dirty="0"/>
            <a:t> </a:t>
          </a:r>
          <a:r>
            <a:rPr lang="en-GB" dirty="0" err="1"/>
            <a:t>натисніть</a:t>
          </a:r>
          <a:r>
            <a:rPr lang="en-GB" dirty="0"/>
            <a:t> 1. </a:t>
          </a:r>
          <a:r>
            <a:rPr lang="en-GB" dirty="0" err="1"/>
            <a:t>Якщо</a:t>
          </a:r>
          <a:r>
            <a:rPr lang="en-GB" dirty="0"/>
            <a:t> </a:t>
          </a:r>
          <a:r>
            <a:rPr lang="en-GB" dirty="0" err="1"/>
            <a:t>мова</a:t>
          </a:r>
          <a:r>
            <a:rPr lang="en-GB" dirty="0"/>
            <a:t> </a:t>
          </a:r>
          <a:r>
            <a:rPr lang="en-GB" dirty="0" err="1"/>
            <a:t>вибрана</a:t>
          </a:r>
          <a:r>
            <a:rPr lang="en-GB" dirty="0"/>
            <a:t> </a:t>
          </a:r>
          <a:r>
            <a:rPr lang="en-GB" dirty="0" err="1"/>
            <a:t>неправильно</a:t>
          </a:r>
          <a:r>
            <a:rPr lang="en-GB" dirty="0"/>
            <a:t>, </a:t>
          </a:r>
          <a:r>
            <a:rPr lang="en-GB" dirty="0" err="1"/>
            <a:t>натисніть</a:t>
          </a:r>
          <a:r>
            <a:rPr lang="en-GB" dirty="0"/>
            <a:t> 2</a:t>
          </a:r>
          <a:endParaRPr lang="en-US" b="1" dirty="0"/>
        </a:p>
      </dgm:t>
    </dgm:pt>
    <dgm:pt modelId="{9E03A7B6-4092-488E-879D-F0C0ED317325}" type="parTrans" cxnId="{80469B8E-F450-4FFF-8E4E-190D292DCA89}">
      <dgm:prSet/>
      <dgm:spPr/>
      <dgm:t>
        <a:bodyPr/>
        <a:lstStyle/>
        <a:p>
          <a:endParaRPr lang="en-GB"/>
        </a:p>
      </dgm:t>
    </dgm:pt>
    <dgm:pt modelId="{6A948AEF-636A-410F-A226-81BBD6634259}" type="sibTrans" cxnId="{80469B8E-F450-4FFF-8E4E-190D292DCA89}">
      <dgm:prSet/>
      <dgm:spPr/>
      <dgm:t>
        <a:bodyPr/>
        <a:lstStyle/>
        <a:p>
          <a:endParaRPr lang="en-GB"/>
        </a:p>
      </dgm:t>
    </dgm:pt>
    <dgm:pt modelId="{0351D1A3-4875-4733-B9EF-7961D1541506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/>
            <a:t>Наберіть чотири значний пін код </a:t>
          </a:r>
          <a:endParaRPr lang="en-US" b="1" dirty="0"/>
        </a:p>
      </dgm:t>
    </dgm:pt>
    <dgm:pt modelId="{75223873-3E9B-4399-AD43-9D702629570B}" type="parTrans" cxnId="{B8E01F98-53A9-4EDA-A9E9-B66D4AE3CCC7}">
      <dgm:prSet/>
      <dgm:spPr/>
      <dgm:t>
        <a:bodyPr/>
        <a:lstStyle/>
        <a:p>
          <a:endParaRPr lang="en-GB"/>
        </a:p>
      </dgm:t>
    </dgm:pt>
    <dgm:pt modelId="{58EB3C4D-8443-42DC-8F7C-8CAF87EC22EC}" type="sibTrans" cxnId="{B8E01F98-53A9-4EDA-A9E9-B66D4AE3CCC7}">
      <dgm:prSet/>
      <dgm:spPr/>
      <dgm:t>
        <a:bodyPr/>
        <a:lstStyle/>
        <a:p>
          <a:endParaRPr lang="en-GB"/>
        </a:p>
      </dgm:t>
    </dgm:pt>
    <dgm:pt modelId="{A43F240F-47B4-43F9-AAF9-44476F6F8AE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/>
            <a:t>Вас з‘єднають з перекладачем</a:t>
          </a:r>
          <a:endParaRPr lang="en-US" b="1" dirty="0"/>
        </a:p>
      </dgm:t>
    </dgm:pt>
    <dgm:pt modelId="{3592648B-EE21-4EE5-AD01-AF8C4B74148B}" type="parTrans" cxnId="{046650FC-B35B-4430-B0BF-305493180C5D}">
      <dgm:prSet/>
      <dgm:spPr/>
      <dgm:t>
        <a:bodyPr/>
        <a:lstStyle/>
        <a:p>
          <a:endParaRPr lang="en-GB"/>
        </a:p>
      </dgm:t>
    </dgm:pt>
    <dgm:pt modelId="{D199B5D2-AA83-417D-8521-4F6380435253}" type="sibTrans" cxnId="{046650FC-B35B-4430-B0BF-305493180C5D}">
      <dgm:prSet/>
      <dgm:spPr/>
      <dgm:t>
        <a:bodyPr/>
        <a:lstStyle/>
        <a:p>
          <a:endParaRPr lang="en-GB"/>
        </a:p>
      </dgm:t>
    </dgm:pt>
    <dgm:pt modelId="{7610C2E1-9526-41EB-8CBF-FBAE55C5BA93}" type="pres">
      <dgm:prSet presAssocID="{765719B5-71C4-4FF9-85BC-F4C2AC8DBB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F59F4A-62CB-4642-A432-A30F96CC80B7}" type="pres">
      <dgm:prSet presAssocID="{A43F240F-47B4-43F9-AAF9-44476F6F8AEE}" presName="boxAndChildren" presStyleCnt="0"/>
      <dgm:spPr/>
    </dgm:pt>
    <dgm:pt modelId="{85A6A624-BB5B-48D8-893B-548A38FDF85D}" type="pres">
      <dgm:prSet presAssocID="{A43F240F-47B4-43F9-AAF9-44476F6F8AEE}" presName="parentTextBox" presStyleLbl="node1" presStyleIdx="0" presStyleCnt="7"/>
      <dgm:spPr/>
      <dgm:t>
        <a:bodyPr/>
        <a:lstStyle/>
        <a:p>
          <a:endParaRPr lang="en-US"/>
        </a:p>
      </dgm:t>
    </dgm:pt>
    <dgm:pt modelId="{BF667433-AC66-490A-A8B6-0F80B55B6A48}" type="pres">
      <dgm:prSet presAssocID="{58EB3C4D-8443-42DC-8F7C-8CAF87EC22EC}" presName="sp" presStyleCnt="0"/>
      <dgm:spPr/>
    </dgm:pt>
    <dgm:pt modelId="{26503354-0966-402B-9AB1-8B3DF95CBA0F}" type="pres">
      <dgm:prSet presAssocID="{0351D1A3-4875-4733-B9EF-7961D1541506}" presName="arrowAndChildren" presStyleCnt="0"/>
      <dgm:spPr/>
    </dgm:pt>
    <dgm:pt modelId="{5B9EC723-56F6-4784-A2AB-945CEE5C1AB3}" type="pres">
      <dgm:prSet presAssocID="{0351D1A3-4875-4733-B9EF-7961D1541506}" presName="parentTextArrow" presStyleLbl="node1" presStyleIdx="1" presStyleCnt="7"/>
      <dgm:spPr/>
      <dgm:t>
        <a:bodyPr/>
        <a:lstStyle/>
        <a:p>
          <a:endParaRPr lang="en-US"/>
        </a:p>
      </dgm:t>
    </dgm:pt>
    <dgm:pt modelId="{407A5E14-8ACB-4168-B4BC-DBB9EC4D70C5}" type="pres">
      <dgm:prSet presAssocID="{6A948AEF-636A-410F-A226-81BBD6634259}" presName="sp" presStyleCnt="0"/>
      <dgm:spPr/>
    </dgm:pt>
    <dgm:pt modelId="{1A00B278-F1AA-42CB-A63B-36A777DAF653}" type="pres">
      <dgm:prSet presAssocID="{51FA139B-1598-42B0-9F7E-26D0A5D073DE}" presName="arrowAndChildren" presStyleCnt="0"/>
      <dgm:spPr/>
    </dgm:pt>
    <dgm:pt modelId="{6A757BF6-E8A3-495B-B50D-C3EEF5F7BA7A}" type="pres">
      <dgm:prSet presAssocID="{51FA139B-1598-42B0-9F7E-26D0A5D073DE}" presName="parentTextArrow" presStyleLbl="node1" presStyleIdx="2" presStyleCnt="7"/>
      <dgm:spPr/>
      <dgm:t>
        <a:bodyPr/>
        <a:lstStyle/>
        <a:p>
          <a:endParaRPr lang="en-US"/>
        </a:p>
      </dgm:t>
    </dgm:pt>
    <dgm:pt modelId="{03A25429-9CB2-48B9-AB69-AD27A3B5B0F3}" type="pres">
      <dgm:prSet presAssocID="{5CB3A02C-CA6F-4FA6-A2AB-D0DF130D6C92}" presName="sp" presStyleCnt="0"/>
      <dgm:spPr/>
    </dgm:pt>
    <dgm:pt modelId="{F53C58F6-CFC9-4614-9C28-5D4FA4645BC6}" type="pres">
      <dgm:prSet presAssocID="{FCC22289-A3A7-4FB2-AB84-EEECAF798570}" presName="arrowAndChildren" presStyleCnt="0"/>
      <dgm:spPr/>
    </dgm:pt>
    <dgm:pt modelId="{A313A31C-09E0-43EF-92BF-6252653A03F2}" type="pres">
      <dgm:prSet presAssocID="{FCC22289-A3A7-4FB2-AB84-EEECAF798570}" presName="parentTextArrow" presStyleLbl="node1" presStyleIdx="3" presStyleCnt="7"/>
      <dgm:spPr/>
      <dgm:t>
        <a:bodyPr/>
        <a:lstStyle/>
        <a:p>
          <a:endParaRPr lang="en-US"/>
        </a:p>
      </dgm:t>
    </dgm:pt>
    <dgm:pt modelId="{7670B937-68FC-46BF-AF1A-D10F44EBFAD1}" type="pres">
      <dgm:prSet presAssocID="{FEE8DC02-E4A1-4506-BB80-94229D665C7C}" presName="sp" presStyleCnt="0"/>
      <dgm:spPr/>
    </dgm:pt>
    <dgm:pt modelId="{4192B8C4-4740-443A-A012-53FE466F9FBD}" type="pres">
      <dgm:prSet presAssocID="{C2C1E499-4539-4A1A-8BED-A00216C78DE9}" presName="arrowAndChildren" presStyleCnt="0"/>
      <dgm:spPr/>
    </dgm:pt>
    <dgm:pt modelId="{4ABD9BBF-0839-4034-BDC8-ECF50394CCCF}" type="pres">
      <dgm:prSet presAssocID="{C2C1E499-4539-4A1A-8BED-A00216C78DE9}" presName="parentTextArrow" presStyleLbl="node1" presStyleIdx="4" presStyleCnt="7" custLinFactNeighborX="-674" custLinFactNeighborY="-1249"/>
      <dgm:spPr/>
      <dgm:t>
        <a:bodyPr/>
        <a:lstStyle/>
        <a:p>
          <a:endParaRPr lang="en-US"/>
        </a:p>
      </dgm:t>
    </dgm:pt>
    <dgm:pt modelId="{8F0F4414-646D-48A6-BFAD-4A4FAA55D9A6}" type="pres">
      <dgm:prSet presAssocID="{61042877-D98A-48B5-B4D4-55305957DADD}" presName="sp" presStyleCnt="0"/>
      <dgm:spPr/>
    </dgm:pt>
    <dgm:pt modelId="{50873B71-4A4F-4997-BDCF-D1A8FC9BC6D4}" type="pres">
      <dgm:prSet presAssocID="{0715C569-85C1-41BC-90CB-914149AD1E90}" presName="arrowAndChildren" presStyleCnt="0"/>
      <dgm:spPr/>
    </dgm:pt>
    <dgm:pt modelId="{FA86880E-169A-49C9-83CC-6F7E03BDF11B}" type="pres">
      <dgm:prSet presAssocID="{0715C569-85C1-41BC-90CB-914149AD1E90}" presName="parentTextArrow" presStyleLbl="node1" presStyleIdx="5" presStyleCnt="7"/>
      <dgm:spPr/>
      <dgm:t>
        <a:bodyPr/>
        <a:lstStyle/>
        <a:p>
          <a:endParaRPr lang="en-US"/>
        </a:p>
      </dgm:t>
    </dgm:pt>
    <dgm:pt modelId="{E81D8B9C-B0F6-4869-ADC6-E3DDEFDF0983}" type="pres">
      <dgm:prSet presAssocID="{09C5155A-6723-4218-BA36-DBFB97948C3C}" presName="sp" presStyleCnt="0"/>
      <dgm:spPr/>
    </dgm:pt>
    <dgm:pt modelId="{6591793E-DD22-451D-B04E-D9C91F708B37}" type="pres">
      <dgm:prSet presAssocID="{D8F56D5D-E4A0-41B0-BFDB-0326EEF69EA4}" presName="arrowAndChildren" presStyleCnt="0"/>
      <dgm:spPr/>
    </dgm:pt>
    <dgm:pt modelId="{4C2DCF87-9BE7-48E9-8922-ECAFDD465A0D}" type="pres">
      <dgm:prSet presAssocID="{D8F56D5D-E4A0-41B0-BFDB-0326EEF69EA4}" presName="parentTextArrow" presStyleLbl="node1" presStyleIdx="6" presStyleCnt="7"/>
      <dgm:spPr/>
      <dgm:t>
        <a:bodyPr/>
        <a:lstStyle/>
        <a:p>
          <a:endParaRPr lang="en-US"/>
        </a:p>
      </dgm:t>
    </dgm:pt>
  </dgm:ptLst>
  <dgm:cxnLst>
    <dgm:cxn modelId="{02088BEA-9A83-4393-A2F9-E1E79E587A31}" srcId="{765719B5-71C4-4FF9-85BC-F4C2AC8DBB93}" destId="{D8F56D5D-E4A0-41B0-BFDB-0326EEF69EA4}" srcOrd="0" destOrd="0" parTransId="{7A52CF4F-4ADF-4A4F-BCA7-75D84F638A56}" sibTransId="{09C5155A-6723-4218-BA36-DBFB97948C3C}"/>
    <dgm:cxn modelId="{0BDAE6FA-B4B6-4453-AAA9-07BDADA1F976}" srcId="{765719B5-71C4-4FF9-85BC-F4C2AC8DBB93}" destId="{0715C569-85C1-41BC-90CB-914149AD1E90}" srcOrd="1" destOrd="0" parTransId="{C833A7BE-CDB4-4519-988B-595C14DF3FC7}" sibTransId="{61042877-D98A-48B5-B4D4-55305957DADD}"/>
    <dgm:cxn modelId="{A60548B2-F5D0-49DB-96AB-156E8658E5FC}" type="presOf" srcId="{765719B5-71C4-4FF9-85BC-F4C2AC8DBB93}" destId="{7610C2E1-9526-41EB-8CBF-FBAE55C5BA93}" srcOrd="0" destOrd="0" presId="urn:microsoft.com/office/officeart/2005/8/layout/process4"/>
    <dgm:cxn modelId="{34102AEE-4F34-4D9B-A787-E18060AFFAFD}" type="presOf" srcId="{FCC22289-A3A7-4FB2-AB84-EEECAF798570}" destId="{A313A31C-09E0-43EF-92BF-6252653A03F2}" srcOrd="0" destOrd="0" presId="urn:microsoft.com/office/officeart/2005/8/layout/process4"/>
    <dgm:cxn modelId="{0F558210-F4F8-4C02-8694-EA601448E107}" srcId="{765719B5-71C4-4FF9-85BC-F4C2AC8DBB93}" destId="{FCC22289-A3A7-4FB2-AB84-EEECAF798570}" srcOrd="3" destOrd="0" parTransId="{949C0CF5-B267-4E62-9B24-E104878E0145}" sibTransId="{5CB3A02C-CA6F-4FA6-A2AB-D0DF130D6C92}"/>
    <dgm:cxn modelId="{285FBF7F-11CE-4549-A1AE-2BD4B35C4942}" type="presOf" srcId="{51FA139B-1598-42B0-9F7E-26D0A5D073DE}" destId="{6A757BF6-E8A3-495B-B50D-C3EEF5F7BA7A}" srcOrd="0" destOrd="0" presId="urn:microsoft.com/office/officeart/2005/8/layout/process4"/>
    <dgm:cxn modelId="{1294DCE4-1ADB-4B7C-BF82-3D8E6C903F6F}" type="presOf" srcId="{D8F56D5D-E4A0-41B0-BFDB-0326EEF69EA4}" destId="{4C2DCF87-9BE7-48E9-8922-ECAFDD465A0D}" srcOrd="0" destOrd="0" presId="urn:microsoft.com/office/officeart/2005/8/layout/process4"/>
    <dgm:cxn modelId="{3CAEA283-B87E-4C9F-B0AB-82C72EF617A4}" srcId="{765719B5-71C4-4FF9-85BC-F4C2AC8DBB93}" destId="{C2C1E499-4539-4A1A-8BED-A00216C78DE9}" srcOrd="2" destOrd="0" parTransId="{1BB83401-4C79-41FB-B9AA-28ED369ED999}" sibTransId="{FEE8DC02-E4A1-4506-BB80-94229D665C7C}"/>
    <dgm:cxn modelId="{B8E01F98-53A9-4EDA-A9E9-B66D4AE3CCC7}" srcId="{765719B5-71C4-4FF9-85BC-F4C2AC8DBB93}" destId="{0351D1A3-4875-4733-B9EF-7961D1541506}" srcOrd="5" destOrd="0" parTransId="{75223873-3E9B-4399-AD43-9D702629570B}" sibTransId="{58EB3C4D-8443-42DC-8F7C-8CAF87EC22EC}"/>
    <dgm:cxn modelId="{295C0251-7E01-4C46-BE32-1DB80DBE4C37}" type="presOf" srcId="{0715C569-85C1-41BC-90CB-914149AD1E90}" destId="{FA86880E-169A-49C9-83CC-6F7E03BDF11B}" srcOrd="0" destOrd="0" presId="urn:microsoft.com/office/officeart/2005/8/layout/process4"/>
    <dgm:cxn modelId="{80469B8E-F450-4FFF-8E4E-190D292DCA89}" srcId="{765719B5-71C4-4FF9-85BC-F4C2AC8DBB93}" destId="{51FA139B-1598-42B0-9F7E-26D0A5D073DE}" srcOrd="4" destOrd="0" parTransId="{9E03A7B6-4092-488E-879D-F0C0ED317325}" sibTransId="{6A948AEF-636A-410F-A226-81BBD6634259}"/>
    <dgm:cxn modelId="{E696B400-ED1C-42F8-9271-725D3DD4B760}" type="presOf" srcId="{A43F240F-47B4-43F9-AAF9-44476F6F8AEE}" destId="{85A6A624-BB5B-48D8-893B-548A38FDF85D}" srcOrd="0" destOrd="0" presId="urn:microsoft.com/office/officeart/2005/8/layout/process4"/>
    <dgm:cxn modelId="{046650FC-B35B-4430-B0BF-305493180C5D}" srcId="{765719B5-71C4-4FF9-85BC-F4C2AC8DBB93}" destId="{A43F240F-47B4-43F9-AAF9-44476F6F8AEE}" srcOrd="6" destOrd="0" parTransId="{3592648B-EE21-4EE5-AD01-AF8C4B74148B}" sibTransId="{D199B5D2-AA83-417D-8521-4F6380435253}"/>
    <dgm:cxn modelId="{9F8AFC91-7126-436A-ABC7-591B79E55644}" type="presOf" srcId="{0351D1A3-4875-4733-B9EF-7961D1541506}" destId="{5B9EC723-56F6-4784-A2AB-945CEE5C1AB3}" srcOrd="0" destOrd="0" presId="urn:microsoft.com/office/officeart/2005/8/layout/process4"/>
    <dgm:cxn modelId="{0375ADC7-8B5C-4F5A-BBE0-4EDA481FBF84}" type="presOf" srcId="{C2C1E499-4539-4A1A-8BED-A00216C78DE9}" destId="{4ABD9BBF-0839-4034-BDC8-ECF50394CCCF}" srcOrd="0" destOrd="0" presId="urn:microsoft.com/office/officeart/2005/8/layout/process4"/>
    <dgm:cxn modelId="{BAC1C078-FB5B-412E-815A-9F2BCD16167A}" type="presParOf" srcId="{7610C2E1-9526-41EB-8CBF-FBAE55C5BA93}" destId="{F0F59F4A-62CB-4642-A432-A30F96CC80B7}" srcOrd="0" destOrd="0" presId="urn:microsoft.com/office/officeart/2005/8/layout/process4"/>
    <dgm:cxn modelId="{9A87A879-DD90-438E-B311-BE263195E426}" type="presParOf" srcId="{F0F59F4A-62CB-4642-A432-A30F96CC80B7}" destId="{85A6A624-BB5B-48D8-893B-548A38FDF85D}" srcOrd="0" destOrd="0" presId="urn:microsoft.com/office/officeart/2005/8/layout/process4"/>
    <dgm:cxn modelId="{DFA9AF0C-EFD2-444C-BA59-22984DB726FC}" type="presParOf" srcId="{7610C2E1-9526-41EB-8CBF-FBAE55C5BA93}" destId="{BF667433-AC66-490A-A8B6-0F80B55B6A48}" srcOrd="1" destOrd="0" presId="urn:microsoft.com/office/officeart/2005/8/layout/process4"/>
    <dgm:cxn modelId="{A1E095E9-F5D4-4798-A063-D430DEED9075}" type="presParOf" srcId="{7610C2E1-9526-41EB-8CBF-FBAE55C5BA93}" destId="{26503354-0966-402B-9AB1-8B3DF95CBA0F}" srcOrd="2" destOrd="0" presId="urn:microsoft.com/office/officeart/2005/8/layout/process4"/>
    <dgm:cxn modelId="{1EC5D95A-51E2-460D-B48B-A9B6D52756B9}" type="presParOf" srcId="{26503354-0966-402B-9AB1-8B3DF95CBA0F}" destId="{5B9EC723-56F6-4784-A2AB-945CEE5C1AB3}" srcOrd="0" destOrd="0" presId="urn:microsoft.com/office/officeart/2005/8/layout/process4"/>
    <dgm:cxn modelId="{DE0D425C-45C6-4485-90B9-43DBB9F2EB7A}" type="presParOf" srcId="{7610C2E1-9526-41EB-8CBF-FBAE55C5BA93}" destId="{407A5E14-8ACB-4168-B4BC-DBB9EC4D70C5}" srcOrd="3" destOrd="0" presId="urn:microsoft.com/office/officeart/2005/8/layout/process4"/>
    <dgm:cxn modelId="{987404C7-2934-4A88-9438-E79600E9C007}" type="presParOf" srcId="{7610C2E1-9526-41EB-8CBF-FBAE55C5BA93}" destId="{1A00B278-F1AA-42CB-A63B-36A777DAF653}" srcOrd="4" destOrd="0" presId="urn:microsoft.com/office/officeart/2005/8/layout/process4"/>
    <dgm:cxn modelId="{63B0447C-8B7B-4173-A732-B0C93078448D}" type="presParOf" srcId="{1A00B278-F1AA-42CB-A63B-36A777DAF653}" destId="{6A757BF6-E8A3-495B-B50D-C3EEF5F7BA7A}" srcOrd="0" destOrd="0" presId="urn:microsoft.com/office/officeart/2005/8/layout/process4"/>
    <dgm:cxn modelId="{5ED348C3-3F7A-435B-8AE1-95F8C14DD538}" type="presParOf" srcId="{7610C2E1-9526-41EB-8CBF-FBAE55C5BA93}" destId="{03A25429-9CB2-48B9-AB69-AD27A3B5B0F3}" srcOrd="5" destOrd="0" presId="urn:microsoft.com/office/officeart/2005/8/layout/process4"/>
    <dgm:cxn modelId="{591AAD89-4B20-43AF-A9E7-AC5200ED1690}" type="presParOf" srcId="{7610C2E1-9526-41EB-8CBF-FBAE55C5BA93}" destId="{F53C58F6-CFC9-4614-9C28-5D4FA4645BC6}" srcOrd="6" destOrd="0" presId="urn:microsoft.com/office/officeart/2005/8/layout/process4"/>
    <dgm:cxn modelId="{E5298E82-6800-4F73-BEBD-4CD5CF8088EA}" type="presParOf" srcId="{F53C58F6-CFC9-4614-9C28-5D4FA4645BC6}" destId="{A313A31C-09E0-43EF-92BF-6252653A03F2}" srcOrd="0" destOrd="0" presId="urn:microsoft.com/office/officeart/2005/8/layout/process4"/>
    <dgm:cxn modelId="{E2D82968-7ED3-4810-8FE0-C55A32641FE8}" type="presParOf" srcId="{7610C2E1-9526-41EB-8CBF-FBAE55C5BA93}" destId="{7670B937-68FC-46BF-AF1A-D10F44EBFAD1}" srcOrd="7" destOrd="0" presId="urn:microsoft.com/office/officeart/2005/8/layout/process4"/>
    <dgm:cxn modelId="{2AE8722B-C5BF-452C-BC81-1CF447B2DF4D}" type="presParOf" srcId="{7610C2E1-9526-41EB-8CBF-FBAE55C5BA93}" destId="{4192B8C4-4740-443A-A012-53FE466F9FBD}" srcOrd="8" destOrd="0" presId="urn:microsoft.com/office/officeart/2005/8/layout/process4"/>
    <dgm:cxn modelId="{08AF18FE-C250-4215-B5C4-4B9E2BEE4AA8}" type="presParOf" srcId="{4192B8C4-4740-443A-A012-53FE466F9FBD}" destId="{4ABD9BBF-0839-4034-BDC8-ECF50394CCCF}" srcOrd="0" destOrd="0" presId="urn:microsoft.com/office/officeart/2005/8/layout/process4"/>
    <dgm:cxn modelId="{5A50D356-57BC-4D02-BFFD-CF564E924191}" type="presParOf" srcId="{7610C2E1-9526-41EB-8CBF-FBAE55C5BA93}" destId="{8F0F4414-646D-48A6-BFAD-4A4FAA55D9A6}" srcOrd="9" destOrd="0" presId="urn:microsoft.com/office/officeart/2005/8/layout/process4"/>
    <dgm:cxn modelId="{999DCCE1-9213-4233-83B3-66363B16350F}" type="presParOf" srcId="{7610C2E1-9526-41EB-8CBF-FBAE55C5BA93}" destId="{50873B71-4A4F-4997-BDCF-D1A8FC9BC6D4}" srcOrd="10" destOrd="0" presId="urn:microsoft.com/office/officeart/2005/8/layout/process4"/>
    <dgm:cxn modelId="{8BAED9A0-9899-4891-9EA9-C2AB27D6A246}" type="presParOf" srcId="{50873B71-4A4F-4997-BDCF-D1A8FC9BC6D4}" destId="{FA86880E-169A-49C9-83CC-6F7E03BDF11B}" srcOrd="0" destOrd="0" presId="urn:microsoft.com/office/officeart/2005/8/layout/process4"/>
    <dgm:cxn modelId="{0F4EA8DE-6822-4C60-863D-DCF6315FD237}" type="presParOf" srcId="{7610C2E1-9526-41EB-8CBF-FBAE55C5BA93}" destId="{E81D8B9C-B0F6-4869-ADC6-E3DDEFDF0983}" srcOrd="11" destOrd="0" presId="urn:microsoft.com/office/officeart/2005/8/layout/process4"/>
    <dgm:cxn modelId="{4C93BDC3-731C-4486-A50E-0D7055058DAA}" type="presParOf" srcId="{7610C2E1-9526-41EB-8CBF-FBAE55C5BA93}" destId="{6591793E-DD22-451D-B04E-D9C91F708B37}" srcOrd="12" destOrd="0" presId="urn:microsoft.com/office/officeart/2005/8/layout/process4"/>
    <dgm:cxn modelId="{6360DA82-589F-4FCD-927D-BCEC61EBA98C}" type="presParOf" srcId="{6591793E-DD22-451D-B04E-D9C91F708B37}" destId="{4C2DCF87-9BE7-48E9-8922-ECAFDD465A0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6A624-BB5B-48D8-893B-548A38FDF85D}">
      <dsp:nvSpPr>
        <dsp:cNvPr id="0" name=""/>
        <dsp:cNvSpPr/>
      </dsp:nvSpPr>
      <dsp:spPr>
        <a:xfrm>
          <a:off x="0" y="3161043"/>
          <a:ext cx="5897166" cy="34591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800" kern="1200"/>
            <a:t>Вас з‘єднають з перекладачем</a:t>
          </a:r>
          <a:endParaRPr lang="en-US" sz="800" b="1" kern="1200" dirty="0"/>
        </a:p>
      </dsp:txBody>
      <dsp:txXfrm>
        <a:off x="0" y="3161043"/>
        <a:ext cx="5897166" cy="345911"/>
      </dsp:txXfrm>
    </dsp:sp>
    <dsp:sp modelId="{5B9EC723-56F6-4784-A2AB-945CEE5C1AB3}">
      <dsp:nvSpPr>
        <dsp:cNvPr id="0" name=""/>
        <dsp:cNvSpPr/>
      </dsp:nvSpPr>
      <dsp:spPr>
        <a:xfrm rot="10800000">
          <a:off x="0" y="2634220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51041"/>
                <a:satOff val="-732"/>
                <a:lumOff val="426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51041"/>
                <a:satOff val="-732"/>
                <a:lumOff val="426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51041"/>
                <a:satOff val="-732"/>
                <a:lumOff val="42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800" kern="1200"/>
            <a:t>Наберіть чотири значний пін код </a:t>
          </a:r>
          <a:endParaRPr lang="en-US" sz="800" b="1" kern="1200" dirty="0"/>
        </a:p>
      </dsp:txBody>
      <dsp:txXfrm rot="10800000">
        <a:off x="0" y="2634220"/>
        <a:ext cx="5897166" cy="345685"/>
      </dsp:txXfrm>
    </dsp:sp>
    <dsp:sp modelId="{6A757BF6-E8A3-495B-B50D-C3EEF5F7BA7A}">
      <dsp:nvSpPr>
        <dsp:cNvPr id="0" name=""/>
        <dsp:cNvSpPr/>
      </dsp:nvSpPr>
      <dsp:spPr>
        <a:xfrm rot="10800000">
          <a:off x="0" y="2107397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102082"/>
                <a:satOff val="-1464"/>
                <a:lumOff val="8538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02082"/>
                <a:satOff val="-1464"/>
                <a:lumOff val="8538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02082"/>
                <a:satOff val="-1464"/>
                <a:lumOff val="85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скажіть</a:t>
          </a:r>
          <a:r>
            <a:rPr lang="en-GB" sz="800" kern="1200" dirty="0"/>
            <a:t> «YES” </a:t>
          </a:r>
          <a:r>
            <a:rPr lang="en-GB" sz="800" kern="1200" dirty="0" err="1"/>
            <a:t>якщо</a:t>
          </a:r>
          <a:r>
            <a:rPr lang="en-GB" sz="800" kern="1200" dirty="0"/>
            <a:t> </a:t>
          </a:r>
          <a:r>
            <a:rPr lang="en-GB" sz="800" kern="1200" dirty="0" err="1"/>
            <a:t>бажана</a:t>
          </a:r>
          <a:r>
            <a:rPr lang="en-GB" sz="800" kern="1200" dirty="0"/>
            <a:t> </a:t>
          </a:r>
          <a:r>
            <a:rPr lang="en-GB" sz="800" kern="1200" dirty="0" err="1"/>
            <a:t>мова</a:t>
          </a:r>
          <a:r>
            <a:rPr lang="en-GB" sz="800" kern="1200" dirty="0"/>
            <a:t> </a:t>
          </a:r>
          <a:r>
            <a:rPr lang="en-GB" sz="800" kern="1200" dirty="0" err="1"/>
            <a:t>вибрана</a:t>
          </a:r>
          <a:r>
            <a:rPr lang="en-GB" sz="800" kern="1200" dirty="0"/>
            <a:t> </a:t>
          </a:r>
          <a:r>
            <a:rPr lang="en-GB" sz="800" kern="1200" dirty="0" err="1"/>
            <a:t>правильно</a:t>
          </a:r>
          <a:r>
            <a:rPr lang="en-GB" sz="800" kern="1200" dirty="0"/>
            <a:t> </a:t>
          </a:r>
          <a:r>
            <a:rPr lang="en-GB" sz="800" kern="1200" dirty="0" err="1"/>
            <a:t>або</a:t>
          </a:r>
          <a:r>
            <a:rPr lang="en-GB" sz="800" kern="1200" dirty="0"/>
            <a:t> </a:t>
          </a:r>
          <a:r>
            <a:rPr lang="en-GB" sz="800" kern="1200" dirty="0" err="1"/>
            <a:t>натисніть</a:t>
          </a:r>
          <a:r>
            <a:rPr lang="en-GB" sz="800" kern="1200" dirty="0"/>
            <a:t> 1. </a:t>
          </a:r>
          <a:r>
            <a:rPr lang="en-GB" sz="800" kern="1200" dirty="0" err="1"/>
            <a:t>Якщо</a:t>
          </a:r>
          <a:r>
            <a:rPr lang="en-GB" sz="800" kern="1200" dirty="0"/>
            <a:t> </a:t>
          </a:r>
          <a:r>
            <a:rPr lang="en-GB" sz="800" kern="1200" dirty="0" err="1"/>
            <a:t>мова</a:t>
          </a:r>
          <a:r>
            <a:rPr lang="en-GB" sz="800" kern="1200" dirty="0"/>
            <a:t> </a:t>
          </a:r>
          <a:r>
            <a:rPr lang="en-GB" sz="800" kern="1200" dirty="0" err="1"/>
            <a:t>вибрана</a:t>
          </a:r>
          <a:r>
            <a:rPr lang="en-GB" sz="800" kern="1200" dirty="0"/>
            <a:t> </a:t>
          </a:r>
          <a:r>
            <a:rPr lang="en-GB" sz="800" kern="1200" dirty="0" err="1"/>
            <a:t>неправильно</a:t>
          </a:r>
          <a:r>
            <a:rPr lang="en-GB" sz="800" kern="1200" dirty="0"/>
            <a:t>, </a:t>
          </a:r>
          <a:r>
            <a:rPr lang="en-GB" sz="800" kern="1200" dirty="0" err="1"/>
            <a:t>натисніть</a:t>
          </a:r>
          <a:r>
            <a:rPr lang="en-GB" sz="800" kern="1200" dirty="0"/>
            <a:t> 2</a:t>
          </a:r>
          <a:endParaRPr lang="en-US" sz="800" b="1" kern="1200" dirty="0"/>
        </a:p>
      </dsp:txBody>
      <dsp:txXfrm rot="10800000">
        <a:off x="0" y="2107397"/>
        <a:ext cx="5897166" cy="345685"/>
      </dsp:txXfrm>
    </dsp:sp>
    <dsp:sp modelId="{A313A31C-09E0-43EF-92BF-6252653A03F2}">
      <dsp:nvSpPr>
        <dsp:cNvPr id="0" name=""/>
        <dsp:cNvSpPr/>
      </dsp:nvSpPr>
      <dsp:spPr>
        <a:xfrm rot="10800000">
          <a:off x="0" y="1580574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800" kern="1200" dirty="0" err="1"/>
            <a:t>Назвіть</a:t>
          </a:r>
          <a:r>
            <a:rPr lang="en-GB" sz="800" kern="1200" dirty="0"/>
            <a:t> </a:t>
          </a:r>
          <a:r>
            <a:rPr lang="en-GB" sz="800" kern="1200" dirty="0" err="1"/>
            <a:t>мову</a:t>
          </a:r>
          <a:r>
            <a:rPr lang="en-GB" sz="800" kern="1200" dirty="0"/>
            <a:t> </a:t>
          </a:r>
          <a:r>
            <a:rPr lang="en-GB" sz="800" kern="1200" dirty="0" err="1"/>
            <a:t>яка</a:t>
          </a:r>
          <a:r>
            <a:rPr lang="en-GB" sz="800" kern="1200" dirty="0"/>
            <a:t> </a:t>
          </a:r>
          <a:r>
            <a:rPr lang="en-GB" sz="800" kern="1200" dirty="0" err="1"/>
            <a:t>вам</a:t>
          </a:r>
          <a:r>
            <a:rPr lang="en-GB" sz="800" kern="1200" dirty="0"/>
            <a:t> </a:t>
          </a:r>
          <a:r>
            <a:rPr lang="en-GB" sz="800" kern="1200" dirty="0" err="1"/>
            <a:t>потрібна</a:t>
          </a:r>
          <a:r>
            <a:rPr lang="en-GB" sz="800" kern="1200" dirty="0"/>
            <a:t> (</a:t>
          </a:r>
          <a:r>
            <a:rPr lang="en-GB" sz="800" kern="1200" dirty="0" err="1"/>
            <a:t>Українська</a:t>
          </a:r>
          <a:r>
            <a:rPr lang="en-GB" sz="800" kern="1200" dirty="0"/>
            <a:t>) </a:t>
          </a:r>
          <a:endParaRPr lang="en-US" sz="800" b="1" kern="1200" dirty="0"/>
        </a:p>
      </dsp:txBody>
      <dsp:txXfrm rot="10800000">
        <a:off x="0" y="1580574"/>
        <a:ext cx="5897166" cy="345685"/>
      </dsp:txXfrm>
    </dsp:sp>
    <dsp:sp modelId="{4ABD9BBF-0839-4034-BDC8-ECF50394CCCF}">
      <dsp:nvSpPr>
        <dsp:cNvPr id="0" name=""/>
        <dsp:cNvSpPr/>
      </dsp:nvSpPr>
      <dsp:spPr>
        <a:xfrm rot="10800000">
          <a:off x="0" y="1047107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204164"/>
                <a:satOff val="-2928"/>
                <a:lumOff val="1707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04164"/>
                <a:satOff val="-2928"/>
                <a:lumOff val="1707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04164"/>
                <a:satOff val="-2928"/>
                <a:lumOff val="170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введіть</a:t>
          </a:r>
          <a:r>
            <a:rPr lang="en-GB" sz="800" kern="1200" dirty="0"/>
            <a:t> </a:t>
          </a:r>
          <a:r>
            <a:rPr lang="en-GB" sz="800" kern="1200" dirty="0" err="1"/>
            <a:t>шести</a:t>
          </a:r>
          <a:r>
            <a:rPr lang="en-GB" sz="800" kern="1200" dirty="0"/>
            <a:t> </a:t>
          </a:r>
          <a:r>
            <a:rPr lang="en-GB" sz="800" kern="1200" dirty="0" err="1"/>
            <a:t>значний</a:t>
          </a:r>
          <a:r>
            <a:rPr lang="en-GB" sz="800" kern="1200" dirty="0"/>
            <a:t> </a:t>
          </a:r>
          <a:r>
            <a:rPr lang="en-GB" sz="800" kern="1200" dirty="0" err="1"/>
            <a:t>код</a:t>
          </a:r>
          <a:endParaRPr lang="en-US" sz="800" b="1" kern="1200" dirty="0"/>
        </a:p>
      </dsp:txBody>
      <dsp:txXfrm rot="10800000">
        <a:off x="0" y="1047107"/>
        <a:ext cx="5897166" cy="345685"/>
      </dsp:txXfrm>
    </dsp:sp>
    <dsp:sp modelId="{FA86880E-169A-49C9-83CC-6F7E03BDF11B}">
      <dsp:nvSpPr>
        <dsp:cNvPr id="0" name=""/>
        <dsp:cNvSpPr/>
      </dsp:nvSpPr>
      <dsp:spPr>
        <a:xfrm rot="10800000">
          <a:off x="0" y="526929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255205"/>
                <a:satOff val="-3660"/>
                <a:lumOff val="2134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55205"/>
                <a:satOff val="-3660"/>
                <a:lumOff val="2134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55205"/>
                <a:satOff val="-3660"/>
                <a:lumOff val="2134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наберіть</a:t>
          </a:r>
          <a:r>
            <a:rPr lang="en-GB" sz="800" kern="1200" dirty="0"/>
            <a:t> </a:t>
          </a:r>
          <a:r>
            <a:rPr lang="en-GB" sz="800" kern="1200" dirty="0" err="1"/>
            <a:t>номер</a:t>
          </a:r>
          <a:r>
            <a:rPr lang="en-GB" sz="800" kern="1200" dirty="0"/>
            <a:t> 08005879325</a:t>
          </a:r>
          <a:endParaRPr lang="en-US" sz="800" b="1" kern="1200" dirty="0"/>
        </a:p>
      </dsp:txBody>
      <dsp:txXfrm rot="10800000">
        <a:off x="0" y="526929"/>
        <a:ext cx="5897166" cy="345685"/>
      </dsp:txXfrm>
    </dsp:sp>
    <dsp:sp modelId="{4C2DCF87-9BE7-48E9-8922-ECAFDD465A0D}">
      <dsp:nvSpPr>
        <dsp:cNvPr id="0" name=""/>
        <dsp:cNvSpPr/>
      </dsp:nvSpPr>
      <dsp:spPr>
        <a:xfrm rot="10800000">
          <a:off x="0" y="106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1100" kern="1200" dirty="0" err="1"/>
            <a:t>Якщо</a:t>
          </a:r>
          <a:r>
            <a:rPr lang="en-GB" sz="1100" kern="1200" dirty="0"/>
            <a:t> </a:t>
          </a:r>
          <a:r>
            <a:rPr lang="en-GB" sz="1100" kern="1200" dirty="0" err="1"/>
            <a:t>вам</a:t>
          </a:r>
          <a:r>
            <a:rPr lang="en-GB" sz="1100" kern="1200" dirty="0"/>
            <a:t> </a:t>
          </a:r>
          <a:r>
            <a:rPr lang="en-GB" sz="1100" kern="1200" dirty="0" err="1"/>
            <a:t>потрібен</a:t>
          </a:r>
          <a:r>
            <a:rPr lang="en-GB" sz="1100" kern="1200" dirty="0"/>
            <a:t> </a:t>
          </a:r>
          <a:r>
            <a:rPr lang="en-GB" sz="1100" kern="1200" dirty="0" err="1"/>
            <a:t>перекладач</a:t>
          </a:r>
          <a:r>
            <a:rPr lang="en-GB" sz="1100" kern="1200" dirty="0"/>
            <a:t>, </a:t>
          </a:r>
          <a:r>
            <a:rPr lang="en-GB" sz="1100" kern="1200" dirty="0" err="1"/>
            <a:t>будь-ласка</a:t>
          </a:r>
          <a:r>
            <a:rPr lang="en-GB" sz="1100" kern="1200" dirty="0"/>
            <a:t> </a:t>
          </a:r>
          <a:r>
            <a:rPr lang="en-GB" sz="1100" kern="1200" dirty="0" err="1"/>
            <a:t>натисніть</a:t>
          </a:r>
          <a:r>
            <a:rPr lang="en-GB" sz="1100" kern="1200" dirty="0"/>
            <a:t> 1 </a:t>
          </a:r>
          <a:endParaRPr lang="en-US" sz="11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 rot="10800000">
        <a:off x="0" y="106"/>
        <a:ext cx="5897166" cy="345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1CF752B-C3B2-462B-B611-42CC5A21BC0E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AF5E61-ED1F-4FAA-89FC-B2D8EA3C3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8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25C85-0E13-46A5-B8AA-DA46F411861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6C06F-E0A2-4362-91E5-9291FAE0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75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44C13B-65E1-40AD-AD1B-CAE0F9C02ACF}" type="slidenum">
              <a:rPr lang="en-US" altLang="en-US" smtClean="0">
                <a:latin typeface="Arial" panose="020B0604020202020204" pitchFamily="34" charset="0"/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17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5719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3886200"/>
            <a:ext cx="40386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7239000" y="64008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104"/>
            <a:ext cx="1914149" cy="53084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314325" y="923925"/>
            <a:ext cx="8836080" cy="241408"/>
          </a:xfrm>
          <a:custGeom>
            <a:avLst/>
            <a:gdLst>
              <a:gd name="connsiteX0" fmla="*/ 0 w 9067800"/>
              <a:gd name="connsiteY0" fmla="*/ 0 h 457200"/>
              <a:gd name="connsiteX1" fmla="*/ 9067800 w 9067800"/>
              <a:gd name="connsiteY1" fmla="*/ 0 h 457200"/>
              <a:gd name="connsiteX2" fmla="*/ 9067800 w 9067800"/>
              <a:gd name="connsiteY2" fmla="*/ 457200 h 457200"/>
              <a:gd name="connsiteX3" fmla="*/ 0 w 9067800"/>
              <a:gd name="connsiteY3" fmla="*/ 457200 h 457200"/>
              <a:gd name="connsiteX4" fmla="*/ 0 w 9067800"/>
              <a:gd name="connsiteY4" fmla="*/ 0 h 457200"/>
              <a:gd name="connsiteX0" fmla="*/ 24966 w 9067800"/>
              <a:gd name="connsiteY0" fmla="*/ 0 h 460321"/>
              <a:gd name="connsiteX1" fmla="*/ 9067800 w 9067800"/>
              <a:gd name="connsiteY1" fmla="*/ 3121 h 460321"/>
              <a:gd name="connsiteX2" fmla="*/ 9067800 w 9067800"/>
              <a:gd name="connsiteY2" fmla="*/ 460321 h 460321"/>
              <a:gd name="connsiteX3" fmla="*/ 0 w 9067800"/>
              <a:gd name="connsiteY3" fmla="*/ 460321 h 460321"/>
              <a:gd name="connsiteX4" fmla="*/ 24966 w 9067800"/>
              <a:gd name="connsiteY4" fmla="*/ 0 h 460321"/>
              <a:gd name="connsiteX0" fmla="*/ 15369 w 9058203"/>
              <a:gd name="connsiteY0" fmla="*/ 0 h 494524"/>
              <a:gd name="connsiteX1" fmla="*/ 9058203 w 9058203"/>
              <a:gd name="connsiteY1" fmla="*/ 3121 h 494524"/>
              <a:gd name="connsiteX2" fmla="*/ 9058203 w 9058203"/>
              <a:gd name="connsiteY2" fmla="*/ 460321 h 494524"/>
              <a:gd name="connsiteX3" fmla="*/ 0 w 9058203"/>
              <a:gd name="connsiteY3" fmla="*/ 494524 h 494524"/>
              <a:gd name="connsiteX4" fmla="*/ 15369 w 9058203"/>
              <a:gd name="connsiteY4" fmla="*/ 0 h 49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8203" h="494524">
                <a:moveTo>
                  <a:pt x="15369" y="0"/>
                </a:moveTo>
                <a:lnTo>
                  <a:pt x="9058203" y="3121"/>
                </a:lnTo>
                <a:lnTo>
                  <a:pt x="9058203" y="460321"/>
                </a:lnTo>
                <a:lnTo>
                  <a:pt x="0" y="494524"/>
                </a:lnTo>
                <a:lnTo>
                  <a:pt x="153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371600" indent="-457200">
              <a:buClrTx/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655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>
            <a:lvl1pPr marL="342900" indent="-342900">
              <a:buClrTx/>
              <a:buFont typeface="Wingdings" panose="05000000000000000000" pitchFamily="2" charset="2"/>
              <a:buChar char="§"/>
              <a:defRPr sz="2800"/>
            </a:lvl1pPr>
            <a:lvl2pPr>
              <a:defRPr sz="2400"/>
            </a:lvl2pPr>
            <a:lvl3pPr>
              <a:buClrTx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/>
          <a:lstStyle>
            <a:lvl1pPr marL="342900" indent="-342900">
              <a:buClrTx/>
              <a:buFont typeface="Wingdings" panose="05000000000000000000" pitchFamily="2" charset="2"/>
              <a:buChar char="§"/>
              <a:defRPr sz="2800"/>
            </a:lvl1pPr>
            <a:lvl2pPr>
              <a:defRPr sz="2400"/>
            </a:lvl2pPr>
            <a:lvl3pPr>
              <a:buClrTx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87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>
              <a:defRPr sz="2000"/>
            </a:lvl2pPr>
            <a:lvl3pPr>
              <a:buClrTx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>
              <a:defRPr sz="2000"/>
            </a:lvl2pPr>
            <a:lvl3pPr>
              <a:buClrTx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625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5719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3886200"/>
            <a:ext cx="40386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104"/>
            <a:ext cx="1914149" cy="53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7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408752"/>
            <a:ext cx="1313701" cy="36432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304800" y="1019175"/>
            <a:ext cx="88392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04800" y="1076325"/>
            <a:ext cx="88392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 userDrawn="1"/>
        </p:nvSpPr>
        <p:spPr>
          <a:xfrm rot="10800000">
            <a:off x="-1" y="0"/>
            <a:ext cx="381000" cy="5943600"/>
          </a:xfrm>
          <a:prstGeom prst="triangle">
            <a:avLst>
              <a:gd name="adj" fmla="val 100000"/>
            </a:avLst>
          </a:prstGeom>
          <a:solidFill>
            <a:srgbClr val="005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267450"/>
            <a:ext cx="91440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57147" y="6477000"/>
            <a:ext cx="8763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70913" algn="r"/>
              </a:tabLst>
              <a:defRPr/>
            </a:pPr>
            <a:r>
              <a:rPr lang="en-US" dirty="0">
                <a:solidFill>
                  <a:srgbClr val="00529B"/>
                </a:solidFill>
              </a:rPr>
              <a:t>© 2017 LanguageLine Solutions • Confidential and Proprietary • www.LanguageLine.com/uk	                                                                                                             </a:t>
            </a:r>
            <a:fld id="{B6C28417-6EAC-4645-A817-030BA77D89B0}" type="slidenum">
              <a:rPr lang="en-US" smtClean="0">
                <a:solidFill>
                  <a:srgbClr val="00529B"/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570913" algn="r"/>
                </a:tabLst>
                <a:defRPr/>
              </a:pPr>
              <a:t>‹#›</a:t>
            </a:fld>
            <a:r>
              <a:rPr lang="en-US" dirty="0">
                <a:solidFill>
                  <a:srgbClr val="00529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37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9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Isosceles Triangle 5"/>
          <p:cNvSpPr/>
          <p:nvPr userDrawn="1"/>
        </p:nvSpPr>
        <p:spPr>
          <a:xfrm rot="10800000">
            <a:off x="-1" y="0"/>
            <a:ext cx="381000" cy="5943600"/>
          </a:xfrm>
          <a:prstGeom prst="triangle">
            <a:avLst>
              <a:gd name="adj" fmla="val 100000"/>
            </a:avLst>
          </a:prstGeom>
          <a:solidFill>
            <a:srgbClr val="005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267450"/>
            <a:ext cx="91440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57147" y="6477000"/>
            <a:ext cx="8763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70913" algn="r"/>
              </a:tabLst>
              <a:defRPr/>
            </a:pPr>
            <a:r>
              <a:rPr lang="en-US" dirty="0">
                <a:solidFill>
                  <a:srgbClr val="00529B"/>
                </a:solidFill>
              </a:rPr>
              <a:t>© 2018 LanguageLine Solutions • Confidential and Proprietary • www.LanguageLine.com/uk	                                                                                                             </a:t>
            </a:r>
            <a:fld id="{B6C28417-6EAC-4645-A817-030BA77D89B0}" type="slidenum">
              <a:rPr lang="en-US" smtClean="0">
                <a:solidFill>
                  <a:srgbClr val="00529B"/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570913" algn="r"/>
                </a:tabLst>
                <a:defRPr/>
              </a:pPr>
              <a:t>‹#›</a:t>
            </a:fld>
            <a:r>
              <a:rPr lang="en-US" dirty="0">
                <a:solidFill>
                  <a:srgbClr val="00529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33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1295400" y="1784751"/>
            <a:ext cx="6354366" cy="40826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52400"/>
            <a:ext cx="7848600" cy="61603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Detail of Telephone Interpreting Automated  </a:t>
            </a:r>
            <a:r>
              <a:rPr lang="en-US" altLang="en-US"/>
              <a:t>Call   Flow </a:t>
            </a:r>
            <a:r>
              <a:rPr lang="en-US" altLang="en-US" dirty="0"/>
              <a:t>for Welsh Gov in Ukrainian. </a:t>
            </a:r>
          </a:p>
        </p:txBody>
      </p:sp>
      <p:sp>
        <p:nvSpPr>
          <p:cNvPr id="15364" name="Text Box 19"/>
          <p:cNvSpPr txBox="1">
            <a:spLocks noChangeArrowheads="1"/>
          </p:cNvSpPr>
          <p:nvPr/>
        </p:nvSpPr>
        <p:spPr bwMode="auto">
          <a:xfrm>
            <a:off x="1477068" y="1784751"/>
            <a:ext cx="63715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529B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350" b="1" dirty="0">
                <a:solidFill>
                  <a:srgbClr val="1F497D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Call Flow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82633951"/>
              </p:ext>
            </p:extLst>
          </p:nvPr>
        </p:nvGraphicFramePr>
        <p:xfrm>
          <a:off x="1494234" y="2209800"/>
          <a:ext cx="5897166" cy="3507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37978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d3c4172d526e4b2384ade4b889302c76" /></Relationships>
</file>

<file path=customXML/item.xml><?xml version="1.0" encoding="utf-8"?>
<metadata xmlns="http://www.objective.com/ecm/document/metadata/FF3C5B18883D4E21973B57C2EEED7FD1" version="1.0.0">
  <systemFields>
    <field name="Objective-Id">
      <value order="0">A39919158</value>
    </field>
    <field name="Objective-Title">
      <value order="0">Ukraine Translation - Intepretation Service Flow Chart</value>
    </field>
    <field name="Objective-Description">
      <value order="0"/>
    </field>
    <field name="Objective-CreationStamp">
      <value order="0">2022-03-25T13:18:43Z</value>
    </field>
    <field name="Objective-IsApproved">
      <value order="0">false</value>
    </field>
    <field name="Objective-IsPublished">
      <value order="0">true</value>
    </field>
    <field name="Objective-DatePublished">
      <value order="0">2022-03-25T13:32:22Z</value>
    </field>
    <field name="Objective-ModificationStamp">
      <value order="0">2022-03-25T15:31:57Z</value>
    </field>
    <field name="Objective-Owner">
      <value order="0">Severn, Clare (EPS - CYP&amp;F)</value>
    </field>
    <field name="Objective-Path">
      <value order="0">Objective Global Folder:Business File Plan:Education &amp; Public Services (EPS):Education &amp; Public Services (EPS) - Communities &amp; Tackling Poverty - Communities Division:1 - Save:CTP - COMD - Equality :Equality Team:Policy Development:Refugees and Asylum Seekers:Refugees &amp; Asylum Seekers - Ukrainian Refugees 2022 - 2022-2026:Welcome Centres</value>
    </field>
    <field name="Objective-Parent">
      <value order="0">Welcome Centres</value>
    </field>
    <field name="Objective-State">
      <value order="0">Published</value>
    </field>
    <field name="Objective-VersionId">
      <value order="0">vA76834451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qA1521798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13801</TotalTime>
  <Words>71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Arial</vt:lpstr>
      <vt:lpstr>Calibri</vt:lpstr>
      <vt:lpstr>Courier New</vt:lpstr>
      <vt:lpstr>Wingdings</vt:lpstr>
      <vt:lpstr>Office Theme</vt:lpstr>
      <vt:lpstr>1_Office Theme</vt:lpstr>
      <vt:lpstr>Detail of Telephone Interpreting Automated  Call   Flow for Welsh Gov in Ukrainian. </vt:lpstr>
    </vt:vector>
  </TitlesOfParts>
  <Company>Languageline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Mosqueda, Rachel</dc:creator>
  <cp:lastModifiedBy>Severn, Clare (EPS - CYP&amp;F)</cp:lastModifiedBy>
  <cp:revision>304</cp:revision>
  <cp:lastPrinted>2016-03-22T23:27:25Z</cp:lastPrinted>
  <dcterms:created xsi:type="dcterms:W3CDTF">2012-09-19T17:51:16Z</dcterms:created>
  <dcterms:modified xsi:type="dcterms:W3CDTF">2022-03-25T14:18:43Z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A39919158</vt:lpwstr>
  </property>
  <property fmtid="{D5CDD505-2E9C-101B-9397-08002B2CF9AE}" pid="4" name="Objective-Title">
    <vt:lpwstr>Ukraine Translation - Intepretation Service Flow Chart</vt:lpwstr>
  </property>
  <property fmtid="{D5CDD505-2E9C-101B-9397-08002B2CF9AE}" pid="5" name="Objective-Description">
    <vt:lpwstr/>
  </property>
  <property fmtid="{D5CDD505-2E9C-101B-9397-08002B2CF9AE}" pid="6" name="Objective-CreationStamp">
    <vt:filetime>2022-03-25T13:18:49Z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2022-03-25T13:32:22Z</vt:filetime>
  </property>
  <property fmtid="{D5CDD505-2E9C-101B-9397-08002B2CF9AE}" pid="10" name="Objective-ModificationStamp">
    <vt:filetime>2022-03-25T15:31:57Z</vt:filetime>
  </property>
  <property fmtid="{D5CDD505-2E9C-101B-9397-08002B2CF9AE}" pid="11" name="Objective-Owner">
    <vt:lpwstr>Severn, Clare (EPS - CYP&amp;F)</vt:lpwstr>
  </property>
  <property fmtid="{D5CDD505-2E9C-101B-9397-08002B2CF9AE}" pid="12" name="Objective-Path">
    <vt:lpwstr>Objective Global Folder:Business File Plan:Education &amp; Public Services (EPS):Education &amp; Public Services (EPS) - Communities &amp; Tackling Poverty - Communities Division:1 - Save:CTP - COMD - Equality :Equality Team:Policy Development:Refugees and Asylum Seekers:Refugees &amp; Asylum Seekers - Ukrainian Refugees 2022 - 2022-2026:Welcome Centres:</vt:lpwstr>
  </property>
  <property fmtid="{D5CDD505-2E9C-101B-9397-08002B2CF9AE}" pid="13" name="Objective-Parent">
    <vt:lpwstr>Welcome Centres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vA76834451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