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308" r:id="rId5"/>
    <p:sldId id="388" r:id="rId6"/>
    <p:sldId id="387" r:id="rId7"/>
    <p:sldId id="368" r:id="rId8"/>
    <p:sldId id="367" r:id="rId9"/>
    <p:sldId id="378" r:id="rId10"/>
    <p:sldId id="389" r:id="rId11"/>
    <p:sldId id="381" r:id="rId12"/>
    <p:sldId id="390" r:id="rId13"/>
    <p:sldId id="382" r:id="rId14"/>
    <p:sldId id="391" r:id="rId15"/>
    <p:sldId id="383" r:id="rId16"/>
    <p:sldId id="392" r:id="rId17"/>
    <p:sldId id="385" r:id="rId18"/>
    <p:sldId id="393" r:id="rId19"/>
    <p:sldId id="384" r:id="rId20"/>
    <p:sldId id="377" r:id="rId21"/>
    <p:sldId id="379" r:id="rId22"/>
    <p:sldId id="386" r:id="rId23"/>
    <p:sldId id="395" r:id="rId24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FCD92E-125F-4D52-9FFA-A44FDB65EB6A}" v="543" dt="2021-04-26T09:52:57.473"/>
    <p1510:client id="{5330B146-2673-DF75-5EB3-8E3EBE0B58C2}" v="960" dt="2021-04-26T10:08:15.208"/>
    <p1510:client id="{61D89852-9A39-4A01-8F55-756DA30D30FC}" v="18" dt="2021-04-27T13:37:11.026"/>
    <p1510:client id="{A672CC86-B9F4-4D11-8653-EC63F47FF719}" v="232" dt="2021-04-26T11:27:54.500"/>
    <p1510:client id="{DEB54FD8-A9FF-4F19-8DBA-146C45ACCB85}" v="4" dt="2021-04-27T16:53:26.5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114" d="100"/>
          <a:sy n="114" d="100"/>
        </p:scale>
        <p:origin x="-125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well, Michael" userId="S::michaelpowell@monmouthshire.gov.uk::effdeb54-3156-42da-b85b-4d92f682d5b9" providerId="AD" clId="Web-{A672CC86-B9F4-4D11-8653-EC63F47FF719}"/>
    <pc:docChg chg="addSld delSld modSld sldOrd">
      <pc:chgData name="Powell, Michael" userId="S::michaelpowell@monmouthshire.gov.uk::effdeb54-3156-42da-b85b-4d92f682d5b9" providerId="AD" clId="Web-{A672CC86-B9F4-4D11-8653-EC63F47FF719}" dt="2021-04-26T11:27:54.500" v="121" actId="20577"/>
      <pc:docMkLst>
        <pc:docMk/>
      </pc:docMkLst>
      <pc:sldChg chg="modSp">
        <pc:chgData name="Powell, Michael" userId="S::michaelpowell@monmouthshire.gov.uk::effdeb54-3156-42da-b85b-4d92f682d5b9" providerId="AD" clId="Web-{A672CC86-B9F4-4D11-8653-EC63F47FF719}" dt="2021-04-26T11:20:48.743" v="41" actId="20577"/>
        <pc:sldMkLst>
          <pc:docMk/>
          <pc:sldMk cId="2250606983" sldId="376"/>
        </pc:sldMkLst>
        <pc:spChg chg="mod">
          <ac:chgData name="Powell, Michael" userId="S::michaelpowell@monmouthshire.gov.uk::effdeb54-3156-42da-b85b-4d92f682d5b9" providerId="AD" clId="Web-{A672CC86-B9F4-4D11-8653-EC63F47FF719}" dt="2021-04-26T11:20:48.743" v="41" actId="20577"/>
          <ac:spMkLst>
            <pc:docMk/>
            <pc:sldMk cId="2250606983" sldId="376"/>
            <ac:spMk id="5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A672CC86-B9F4-4D11-8653-EC63F47FF719}" dt="2021-04-26T11:20:13.945" v="37" actId="1076"/>
          <ac:spMkLst>
            <pc:docMk/>
            <pc:sldMk cId="2250606983" sldId="376"/>
            <ac:spMk id="6" creationId="{00000000-0000-0000-0000-000000000000}"/>
          </ac:spMkLst>
        </pc:spChg>
      </pc:sldChg>
      <pc:sldChg chg="addSp delSp modSp del">
        <pc:chgData name="Powell, Michael" userId="S::michaelpowell@monmouthshire.gov.uk::effdeb54-3156-42da-b85b-4d92f682d5b9" providerId="AD" clId="Web-{A672CC86-B9F4-4D11-8653-EC63F47FF719}" dt="2021-04-26T11:27:44.734" v="118"/>
        <pc:sldMkLst>
          <pc:docMk/>
          <pc:sldMk cId="1925409931" sldId="380"/>
        </pc:sldMkLst>
        <pc:picChg chg="add del mod">
          <ac:chgData name="Powell, Michael" userId="S::michaelpowell@monmouthshire.gov.uk::effdeb54-3156-42da-b85b-4d92f682d5b9" providerId="AD" clId="Web-{A672CC86-B9F4-4D11-8653-EC63F47FF719}" dt="2021-04-26T11:17:19.467" v="6"/>
          <ac:picMkLst>
            <pc:docMk/>
            <pc:sldMk cId="1925409931" sldId="380"/>
            <ac:picMk id="2" creationId="{E1FA31B8-C86B-47A1-87BD-E117B7F08688}"/>
          </ac:picMkLst>
        </pc:picChg>
      </pc:sldChg>
      <pc:sldChg chg="add del ord replId">
        <pc:chgData name="Powell, Michael" userId="S::michaelpowell@monmouthshire.gov.uk::effdeb54-3156-42da-b85b-4d92f682d5b9" providerId="AD" clId="Web-{A672CC86-B9F4-4D11-8653-EC63F47FF719}" dt="2021-04-26T11:16:39.152" v="3"/>
        <pc:sldMkLst>
          <pc:docMk/>
          <pc:sldMk cId="1899209400" sldId="387"/>
        </pc:sldMkLst>
      </pc:sldChg>
      <pc:sldChg chg="add replId">
        <pc:chgData name="Powell, Michael" userId="S::michaelpowell@monmouthshire.gov.uk::effdeb54-3156-42da-b85b-4d92f682d5b9" providerId="AD" clId="Web-{A672CC86-B9F4-4D11-8653-EC63F47FF719}" dt="2021-04-26T11:17:45.453" v="7"/>
        <pc:sldMkLst>
          <pc:docMk/>
          <pc:sldMk cId="2696511965" sldId="387"/>
        </pc:sldMkLst>
      </pc:sldChg>
      <pc:sldChg chg="modSp add replId">
        <pc:chgData name="Powell, Michael" userId="S::michaelpowell@monmouthshire.gov.uk::effdeb54-3156-42da-b85b-4d92f682d5b9" providerId="AD" clId="Web-{A672CC86-B9F4-4D11-8653-EC63F47FF719}" dt="2021-04-26T11:21:55.684" v="56" actId="20577"/>
        <pc:sldMkLst>
          <pc:docMk/>
          <pc:sldMk cId="434782883" sldId="388"/>
        </pc:sldMkLst>
        <pc:spChg chg="mod">
          <ac:chgData name="Powell, Michael" userId="S::michaelpowell@monmouthshire.gov.uk::effdeb54-3156-42da-b85b-4d92f682d5b9" providerId="AD" clId="Web-{A672CC86-B9F4-4D11-8653-EC63F47FF719}" dt="2021-04-26T11:21:35.558" v="44" actId="20577"/>
          <ac:spMkLst>
            <pc:docMk/>
            <pc:sldMk cId="434782883" sldId="388"/>
            <ac:spMk id="5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A672CC86-B9F4-4D11-8653-EC63F47FF719}" dt="2021-04-26T11:21:55.684" v="56" actId="20577"/>
          <ac:spMkLst>
            <pc:docMk/>
            <pc:sldMk cId="434782883" sldId="388"/>
            <ac:spMk id="6" creationId="{00000000-0000-0000-0000-000000000000}"/>
          </ac:spMkLst>
        </pc:spChg>
      </pc:sldChg>
      <pc:sldChg chg="modSp add ord replId">
        <pc:chgData name="Powell, Michael" userId="S::michaelpowell@monmouthshire.gov.uk::effdeb54-3156-42da-b85b-4d92f682d5b9" providerId="AD" clId="Web-{A672CC86-B9F4-4D11-8653-EC63F47FF719}" dt="2021-04-26T11:23:26.111" v="81" actId="1076"/>
        <pc:sldMkLst>
          <pc:docMk/>
          <pc:sldMk cId="1142198242" sldId="389"/>
        </pc:sldMkLst>
        <pc:spChg chg="mod">
          <ac:chgData name="Powell, Michael" userId="S::michaelpowell@monmouthshire.gov.uk::effdeb54-3156-42da-b85b-4d92f682d5b9" providerId="AD" clId="Web-{A672CC86-B9F4-4D11-8653-EC63F47FF719}" dt="2021-04-26T11:22:52.203" v="63" actId="20577"/>
          <ac:spMkLst>
            <pc:docMk/>
            <pc:sldMk cId="1142198242" sldId="389"/>
            <ac:spMk id="5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A672CC86-B9F4-4D11-8653-EC63F47FF719}" dt="2021-04-26T11:23:26.111" v="81" actId="1076"/>
          <ac:spMkLst>
            <pc:docMk/>
            <pc:sldMk cId="1142198242" sldId="389"/>
            <ac:spMk id="6" creationId="{00000000-0000-0000-0000-000000000000}"/>
          </ac:spMkLst>
        </pc:spChg>
      </pc:sldChg>
      <pc:sldChg chg="modSp add ord replId">
        <pc:chgData name="Powell, Michael" userId="S::michaelpowell@monmouthshire.gov.uk::effdeb54-3156-42da-b85b-4d92f682d5b9" providerId="AD" clId="Web-{A672CC86-B9F4-4D11-8653-EC63F47FF719}" dt="2021-04-26T11:24:31.396" v="98" actId="20577"/>
        <pc:sldMkLst>
          <pc:docMk/>
          <pc:sldMk cId="3486127558" sldId="390"/>
        </pc:sldMkLst>
        <pc:spChg chg="mod">
          <ac:chgData name="Powell, Michael" userId="S::michaelpowell@monmouthshire.gov.uk::effdeb54-3156-42da-b85b-4d92f682d5b9" providerId="AD" clId="Web-{A672CC86-B9F4-4D11-8653-EC63F47FF719}" dt="2021-04-26T11:24:05.457" v="85" actId="20577"/>
          <ac:spMkLst>
            <pc:docMk/>
            <pc:sldMk cId="3486127558" sldId="390"/>
            <ac:spMk id="5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A672CC86-B9F4-4D11-8653-EC63F47FF719}" dt="2021-04-26T11:24:31.396" v="98" actId="20577"/>
          <ac:spMkLst>
            <pc:docMk/>
            <pc:sldMk cId="3486127558" sldId="390"/>
            <ac:spMk id="6" creationId="{00000000-0000-0000-0000-000000000000}"/>
          </ac:spMkLst>
        </pc:spChg>
      </pc:sldChg>
      <pc:sldChg chg="modSp add ord replId">
        <pc:chgData name="Powell, Michael" userId="S::michaelpowell@monmouthshire.gov.uk::effdeb54-3156-42da-b85b-4d92f682d5b9" providerId="AD" clId="Web-{A672CC86-B9F4-4D11-8653-EC63F47FF719}" dt="2021-04-26T11:25:24.164" v="111" actId="14100"/>
        <pc:sldMkLst>
          <pc:docMk/>
          <pc:sldMk cId="177472279" sldId="391"/>
        </pc:sldMkLst>
        <pc:spChg chg="mod">
          <ac:chgData name="Powell, Michael" userId="S::michaelpowell@monmouthshire.gov.uk::effdeb54-3156-42da-b85b-4d92f682d5b9" providerId="AD" clId="Web-{A672CC86-B9F4-4D11-8653-EC63F47FF719}" dt="2021-04-26T11:25:09.241" v="106" actId="20577"/>
          <ac:spMkLst>
            <pc:docMk/>
            <pc:sldMk cId="177472279" sldId="391"/>
            <ac:spMk id="5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A672CC86-B9F4-4D11-8653-EC63F47FF719}" dt="2021-04-26T11:25:24.164" v="111" actId="14100"/>
          <ac:spMkLst>
            <pc:docMk/>
            <pc:sldMk cId="177472279" sldId="391"/>
            <ac:spMk id="6" creationId="{00000000-0000-0000-0000-000000000000}"/>
          </ac:spMkLst>
        </pc:spChg>
      </pc:sldChg>
      <pc:sldChg chg="add ord replId">
        <pc:chgData name="Powell, Michael" userId="S::michaelpowell@monmouthshire.gov.uk::effdeb54-3156-42da-b85b-4d92f682d5b9" providerId="AD" clId="Web-{A672CC86-B9F4-4D11-8653-EC63F47FF719}" dt="2021-04-26T11:25:41.493" v="113"/>
        <pc:sldMkLst>
          <pc:docMk/>
          <pc:sldMk cId="1282457150" sldId="392"/>
        </pc:sldMkLst>
      </pc:sldChg>
      <pc:sldChg chg="add ord replId">
        <pc:chgData name="Powell, Michael" userId="S::michaelpowell@monmouthshire.gov.uk::effdeb54-3156-42da-b85b-4d92f682d5b9" providerId="AD" clId="Web-{A672CC86-B9F4-4D11-8653-EC63F47FF719}" dt="2021-04-26T11:26:16.042" v="115"/>
        <pc:sldMkLst>
          <pc:docMk/>
          <pc:sldMk cId="722712569" sldId="393"/>
        </pc:sldMkLst>
      </pc:sldChg>
      <pc:sldChg chg="modSp add ord replId">
        <pc:chgData name="Powell, Michael" userId="S::michaelpowell@monmouthshire.gov.uk::effdeb54-3156-42da-b85b-4d92f682d5b9" providerId="AD" clId="Web-{A672CC86-B9F4-4D11-8653-EC63F47FF719}" dt="2021-04-26T11:27:54.500" v="121" actId="20577"/>
        <pc:sldMkLst>
          <pc:docMk/>
          <pc:sldMk cId="3814296128" sldId="394"/>
        </pc:sldMkLst>
        <pc:spChg chg="mod">
          <ac:chgData name="Powell, Michael" userId="S::michaelpowell@monmouthshire.gov.uk::effdeb54-3156-42da-b85b-4d92f682d5b9" providerId="AD" clId="Web-{A672CC86-B9F4-4D11-8653-EC63F47FF719}" dt="2021-04-26T11:27:54.500" v="121" actId="20577"/>
          <ac:spMkLst>
            <pc:docMk/>
            <pc:sldMk cId="3814296128" sldId="394"/>
            <ac:spMk id="6" creationId="{00000000-0000-0000-0000-000000000000}"/>
          </ac:spMkLst>
        </pc:spChg>
      </pc:sldChg>
    </pc:docChg>
  </pc:docChgLst>
  <pc:docChgLst>
    <pc:chgData name="Powell, Michael" userId="S::michaelpowell@monmouthshire.gov.uk::effdeb54-3156-42da-b85b-4d92f682d5b9" providerId="AD" clId="Web-{07FCD92E-125F-4D52-9FFA-A44FDB65EB6A}"/>
    <pc:docChg chg="modSld">
      <pc:chgData name="Powell, Michael" userId="S::michaelpowell@monmouthshire.gov.uk::effdeb54-3156-42da-b85b-4d92f682d5b9" providerId="AD" clId="Web-{07FCD92E-125F-4D52-9FFA-A44FDB65EB6A}" dt="2021-04-26T09:52:57.473" v="309" actId="14100"/>
      <pc:docMkLst>
        <pc:docMk/>
      </pc:docMkLst>
      <pc:sldChg chg="modSp">
        <pc:chgData name="Powell, Michael" userId="S::michaelpowell@monmouthshire.gov.uk::effdeb54-3156-42da-b85b-4d92f682d5b9" providerId="AD" clId="Web-{07FCD92E-125F-4D52-9FFA-A44FDB65EB6A}" dt="2021-04-26T09:06:04.024" v="172" actId="20577"/>
        <pc:sldMkLst>
          <pc:docMk/>
          <pc:sldMk cId="830013997" sldId="367"/>
        </pc:sldMkLst>
        <pc:spChg chg="mod">
          <ac:chgData name="Powell, Michael" userId="S::michaelpowell@monmouthshire.gov.uk::effdeb54-3156-42da-b85b-4d92f682d5b9" providerId="AD" clId="Web-{07FCD92E-125F-4D52-9FFA-A44FDB65EB6A}" dt="2021-04-26T09:06:04.024" v="172" actId="20577"/>
          <ac:spMkLst>
            <pc:docMk/>
            <pc:sldMk cId="830013997" sldId="367"/>
            <ac:spMk id="4" creationId="{00000000-0000-0000-0000-000000000000}"/>
          </ac:spMkLst>
        </pc:spChg>
      </pc:sldChg>
      <pc:sldChg chg="modSp">
        <pc:chgData name="Powell, Michael" userId="S::michaelpowell@monmouthshire.gov.uk::effdeb54-3156-42da-b85b-4d92f682d5b9" providerId="AD" clId="Web-{07FCD92E-125F-4D52-9FFA-A44FDB65EB6A}" dt="2021-04-26T09:01:48.179" v="141" actId="20577"/>
        <pc:sldMkLst>
          <pc:docMk/>
          <pc:sldMk cId="189193349" sldId="368"/>
        </pc:sldMkLst>
        <pc:spChg chg="mod">
          <ac:chgData name="Powell, Michael" userId="S::michaelpowell@monmouthshire.gov.uk::effdeb54-3156-42da-b85b-4d92f682d5b9" providerId="AD" clId="Web-{07FCD92E-125F-4D52-9FFA-A44FDB65EB6A}" dt="2021-04-26T09:01:48.179" v="141" actId="20577"/>
          <ac:spMkLst>
            <pc:docMk/>
            <pc:sldMk cId="189193349" sldId="368"/>
            <ac:spMk id="4" creationId="{00000000-0000-0000-0000-000000000000}"/>
          </ac:spMkLst>
        </pc:spChg>
      </pc:sldChg>
      <pc:sldChg chg="modSp">
        <pc:chgData name="Powell, Michael" userId="S::michaelpowell@monmouthshire.gov.uk::effdeb54-3156-42da-b85b-4d92f682d5b9" providerId="AD" clId="Web-{07FCD92E-125F-4D52-9FFA-A44FDB65EB6A}" dt="2021-04-26T08:42:17.757" v="60" actId="14100"/>
        <pc:sldMkLst>
          <pc:docMk/>
          <pc:sldMk cId="2250606983" sldId="376"/>
        </pc:sldMkLst>
        <pc:spChg chg="mod">
          <ac:chgData name="Powell, Michael" userId="S::michaelpowell@monmouthshire.gov.uk::effdeb54-3156-42da-b85b-4d92f682d5b9" providerId="AD" clId="Web-{07FCD92E-125F-4D52-9FFA-A44FDB65EB6A}" dt="2021-04-26T08:22:30.992" v="2" actId="14100"/>
          <ac:spMkLst>
            <pc:docMk/>
            <pc:sldMk cId="2250606983" sldId="376"/>
            <ac:spMk id="5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07FCD92E-125F-4D52-9FFA-A44FDB65EB6A}" dt="2021-04-26T08:42:17.757" v="60" actId="14100"/>
          <ac:spMkLst>
            <pc:docMk/>
            <pc:sldMk cId="2250606983" sldId="376"/>
            <ac:spMk id="6" creationId="{00000000-0000-0000-0000-000000000000}"/>
          </ac:spMkLst>
        </pc:spChg>
      </pc:sldChg>
      <pc:sldChg chg="modSp">
        <pc:chgData name="Powell, Michael" userId="S::michaelpowell@monmouthshire.gov.uk::effdeb54-3156-42da-b85b-4d92f682d5b9" providerId="AD" clId="Web-{07FCD92E-125F-4D52-9FFA-A44FDB65EB6A}" dt="2021-04-26T09:12:09.298" v="194" actId="20577"/>
        <pc:sldMkLst>
          <pc:docMk/>
          <pc:sldMk cId="1198622069" sldId="378"/>
        </pc:sldMkLst>
        <pc:spChg chg="mod">
          <ac:chgData name="Powell, Michael" userId="S::michaelpowell@monmouthshire.gov.uk::effdeb54-3156-42da-b85b-4d92f682d5b9" providerId="AD" clId="Web-{07FCD92E-125F-4D52-9FFA-A44FDB65EB6A}" dt="2021-04-26T09:08:07.923" v="180" actId="14100"/>
          <ac:spMkLst>
            <pc:docMk/>
            <pc:sldMk cId="1198622069" sldId="378"/>
            <ac:spMk id="5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07FCD92E-125F-4D52-9FFA-A44FDB65EB6A}" dt="2021-04-26T09:07:53.031" v="178" actId="20577"/>
          <ac:spMkLst>
            <pc:docMk/>
            <pc:sldMk cId="1198622069" sldId="378"/>
            <ac:spMk id="6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07FCD92E-125F-4D52-9FFA-A44FDB65EB6A}" dt="2021-04-26T09:12:09.298" v="194" actId="20577"/>
          <ac:spMkLst>
            <pc:docMk/>
            <pc:sldMk cId="1198622069" sldId="378"/>
            <ac:spMk id="7" creationId="{00000000-0000-0000-0000-000000000000}"/>
          </ac:spMkLst>
        </pc:spChg>
      </pc:sldChg>
      <pc:sldChg chg="modSp">
        <pc:chgData name="Powell, Michael" userId="S::michaelpowell@monmouthshire.gov.uk::effdeb54-3156-42da-b85b-4d92f682d5b9" providerId="AD" clId="Web-{07FCD92E-125F-4D52-9FFA-A44FDB65EB6A}" dt="2021-04-26T09:52:57.473" v="309" actId="14100"/>
        <pc:sldMkLst>
          <pc:docMk/>
          <pc:sldMk cId="471855692" sldId="379"/>
        </pc:sldMkLst>
        <pc:spChg chg="mod">
          <ac:chgData name="Powell, Michael" userId="S::michaelpowell@monmouthshire.gov.uk::effdeb54-3156-42da-b85b-4d92f682d5b9" providerId="AD" clId="Web-{07FCD92E-125F-4D52-9FFA-A44FDB65EB6A}" dt="2021-04-26T09:52:57.473" v="309" actId="14100"/>
          <ac:spMkLst>
            <pc:docMk/>
            <pc:sldMk cId="471855692" sldId="379"/>
            <ac:spMk id="5" creationId="{00000000-0000-0000-0000-000000000000}"/>
          </ac:spMkLst>
        </pc:spChg>
      </pc:sldChg>
      <pc:sldChg chg="modSp">
        <pc:chgData name="Powell, Michael" userId="S::michaelpowell@monmouthshire.gov.uk::effdeb54-3156-42da-b85b-4d92f682d5b9" providerId="AD" clId="Web-{07FCD92E-125F-4D52-9FFA-A44FDB65EB6A}" dt="2021-04-26T09:16:06.079" v="221" actId="20577"/>
        <pc:sldMkLst>
          <pc:docMk/>
          <pc:sldMk cId="3591141780" sldId="381"/>
        </pc:sldMkLst>
        <pc:spChg chg="mod">
          <ac:chgData name="Powell, Michael" userId="S::michaelpowell@monmouthshire.gov.uk::effdeb54-3156-42da-b85b-4d92f682d5b9" providerId="AD" clId="Web-{07FCD92E-125F-4D52-9FFA-A44FDB65EB6A}" dt="2021-04-26T09:12:59.832" v="195" actId="14100"/>
          <ac:spMkLst>
            <pc:docMk/>
            <pc:sldMk cId="3591141780" sldId="381"/>
            <ac:spMk id="4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07FCD92E-125F-4D52-9FFA-A44FDB65EB6A}" dt="2021-04-26T09:13:10.442" v="197" actId="1076"/>
          <ac:spMkLst>
            <pc:docMk/>
            <pc:sldMk cId="3591141780" sldId="381"/>
            <ac:spMk id="6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07FCD92E-125F-4D52-9FFA-A44FDB65EB6A}" dt="2021-04-26T09:16:06.079" v="221" actId="20577"/>
          <ac:spMkLst>
            <pc:docMk/>
            <pc:sldMk cId="3591141780" sldId="381"/>
            <ac:spMk id="7" creationId="{00000000-0000-0000-0000-000000000000}"/>
          </ac:spMkLst>
        </pc:spChg>
      </pc:sldChg>
      <pc:sldChg chg="modSp">
        <pc:chgData name="Powell, Michael" userId="S::michaelpowell@monmouthshire.gov.uk::effdeb54-3156-42da-b85b-4d92f682d5b9" providerId="AD" clId="Web-{07FCD92E-125F-4D52-9FFA-A44FDB65EB6A}" dt="2021-04-26T09:20:32.518" v="248" actId="20577"/>
        <pc:sldMkLst>
          <pc:docMk/>
          <pc:sldMk cId="420770762" sldId="382"/>
        </pc:sldMkLst>
        <pc:spChg chg="mod">
          <ac:chgData name="Powell, Michael" userId="S::michaelpowell@monmouthshire.gov.uk::effdeb54-3156-42da-b85b-4d92f682d5b9" providerId="AD" clId="Web-{07FCD92E-125F-4D52-9FFA-A44FDB65EB6A}" dt="2021-04-26T09:17:01.973" v="222" actId="14100"/>
          <ac:spMkLst>
            <pc:docMk/>
            <pc:sldMk cId="420770762" sldId="382"/>
            <ac:spMk id="4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07FCD92E-125F-4D52-9FFA-A44FDB65EB6A}" dt="2021-04-26T09:17:13.833" v="223" actId="14100"/>
          <ac:spMkLst>
            <pc:docMk/>
            <pc:sldMk cId="420770762" sldId="382"/>
            <ac:spMk id="6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07FCD92E-125F-4D52-9FFA-A44FDB65EB6A}" dt="2021-04-26T09:20:32.518" v="248" actId="20577"/>
          <ac:spMkLst>
            <pc:docMk/>
            <pc:sldMk cId="420770762" sldId="382"/>
            <ac:spMk id="7" creationId="{00000000-0000-0000-0000-000000000000}"/>
          </ac:spMkLst>
        </pc:spChg>
      </pc:sldChg>
      <pc:sldChg chg="modSp">
        <pc:chgData name="Powell, Michael" userId="S::michaelpowell@monmouthshire.gov.uk::effdeb54-3156-42da-b85b-4d92f682d5b9" providerId="AD" clId="Web-{07FCD92E-125F-4D52-9FFA-A44FDB65EB6A}" dt="2021-04-26T09:40:02.313" v="292" actId="20577"/>
        <pc:sldMkLst>
          <pc:docMk/>
          <pc:sldMk cId="879110082" sldId="383"/>
        </pc:sldMkLst>
        <pc:spChg chg="mod">
          <ac:chgData name="Powell, Michael" userId="S::michaelpowell@monmouthshire.gov.uk::effdeb54-3156-42da-b85b-4d92f682d5b9" providerId="AD" clId="Web-{07FCD92E-125F-4D52-9FFA-A44FDB65EB6A}" dt="2021-04-26T09:34:56.637" v="249" actId="14100"/>
          <ac:spMkLst>
            <pc:docMk/>
            <pc:sldMk cId="879110082" sldId="383"/>
            <ac:spMk id="4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07FCD92E-125F-4D52-9FFA-A44FDB65EB6A}" dt="2021-04-26T09:35:00.528" v="250" actId="14100"/>
          <ac:spMkLst>
            <pc:docMk/>
            <pc:sldMk cId="879110082" sldId="383"/>
            <ac:spMk id="6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07FCD92E-125F-4D52-9FFA-A44FDB65EB6A}" dt="2021-04-26T09:40:02.313" v="292" actId="20577"/>
          <ac:spMkLst>
            <pc:docMk/>
            <pc:sldMk cId="879110082" sldId="383"/>
            <ac:spMk id="7" creationId="{00000000-0000-0000-0000-000000000000}"/>
          </ac:spMkLst>
        </pc:spChg>
      </pc:sldChg>
      <pc:sldChg chg="modSp">
        <pc:chgData name="Powell, Michael" userId="S::michaelpowell@monmouthshire.gov.uk::effdeb54-3156-42da-b85b-4d92f682d5b9" providerId="AD" clId="Web-{07FCD92E-125F-4D52-9FFA-A44FDB65EB6A}" dt="2021-04-26T09:51:13.560" v="308" actId="20577"/>
        <pc:sldMkLst>
          <pc:docMk/>
          <pc:sldMk cId="4239711776" sldId="384"/>
        </pc:sldMkLst>
        <pc:spChg chg="mod">
          <ac:chgData name="Powell, Michael" userId="S::michaelpowell@monmouthshire.gov.uk::effdeb54-3156-42da-b85b-4d92f682d5b9" providerId="AD" clId="Web-{07FCD92E-125F-4D52-9FFA-A44FDB65EB6A}" dt="2021-04-26T09:48:50.129" v="300" actId="14100"/>
          <ac:spMkLst>
            <pc:docMk/>
            <pc:sldMk cId="4239711776" sldId="384"/>
            <ac:spMk id="4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07FCD92E-125F-4D52-9FFA-A44FDB65EB6A}" dt="2021-04-26T09:49:54.789" v="305" actId="1076"/>
          <ac:spMkLst>
            <pc:docMk/>
            <pc:sldMk cId="4239711776" sldId="384"/>
            <ac:spMk id="5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07FCD92E-125F-4D52-9FFA-A44FDB65EB6A}" dt="2021-04-26T09:49:58.446" v="306" actId="1076"/>
          <ac:spMkLst>
            <pc:docMk/>
            <pc:sldMk cId="4239711776" sldId="384"/>
            <ac:spMk id="6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07FCD92E-125F-4D52-9FFA-A44FDB65EB6A}" dt="2021-04-26T09:51:13.560" v="308" actId="20577"/>
          <ac:spMkLst>
            <pc:docMk/>
            <pc:sldMk cId="4239711776" sldId="384"/>
            <ac:spMk id="7" creationId="{00000000-0000-0000-0000-000000000000}"/>
          </ac:spMkLst>
        </pc:spChg>
      </pc:sldChg>
      <pc:sldChg chg="modSp">
        <pc:chgData name="Powell, Michael" userId="S::michaelpowell@monmouthshire.gov.uk::effdeb54-3156-42da-b85b-4d92f682d5b9" providerId="AD" clId="Web-{07FCD92E-125F-4D52-9FFA-A44FDB65EB6A}" dt="2021-04-26T09:42:41.167" v="299" actId="20577"/>
        <pc:sldMkLst>
          <pc:docMk/>
          <pc:sldMk cId="2891805865" sldId="385"/>
        </pc:sldMkLst>
        <pc:spChg chg="mod">
          <ac:chgData name="Powell, Michael" userId="S::michaelpowell@monmouthshire.gov.uk::effdeb54-3156-42da-b85b-4d92f682d5b9" providerId="AD" clId="Web-{07FCD92E-125F-4D52-9FFA-A44FDB65EB6A}" dt="2021-04-26T09:40:19.939" v="295" actId="14100"/>
          <ac:spMkLst>
            <pc:docMk/>
            <pc:sldMk cId="2891805865" sldId="385"/>
            <ac:spMk id="4" creationId="{00000000-0000-0000-0000-000000000000}"/>
          </ac:spMkLst>
        </pc:spChg>
        <pc:spChg chg="mod">
          <ac:chgData name="Powell, Michael" userId="S::michaelpowell@monmouthshire.gov.uk::effdeb54-3156-42da-b85b-4d92f682d5b9" providerId="AD" clId="Web-{07FCD92E-125F-4D52-9FFA-A44FDB65EB6A}" dt="2021-04-26T09:42:41.167" v="299" actId="20577"/>
          <ac:spMkLst>
            <pc:docMk/>
            <pc:sldMk cId="2891805865" sldId="385"/>
            <ac:spMk id="6" creationId="{00000000-0000-0000-0000-000000000000}"/>
          </ac:spMkLst>
        </pc:spChg>
      </pc:sldChg>
    </pc:docChg>
  </pc:docChgLst>
  <pc:docChgLst>
    <pc:chgData name="Jones, Hannah J." userId="S::hannahjones@monmouthshire.gov.uk::ef343dd1-b6aa-4a68-92f1-254be1503b38" providerId="AD" clId="Web-{5330B146-2673-DF75-5EB3-8E3EBE0B58C2}"/>
    <pc:docChg chg="modSld">
      <pc:chgData name="Jones, Hannah J." userId="S::hannahjones@monmouthshire.gov.uk::ef343dd1-b6aa-4a68-92f1-254be1503b38" providerId="AD" clId="Web-{5330B146-2673-DF75-5EB3-8E3EBE0B58C2}" dt="2021-04-26T10:08:14.067" v="484" actId="20577"/>
      <pc:docMkLst>
        <pc:docMk/>
      </pc:docMkLst>
      <pc:sldChg chg="modSp">
        <pc:chgData name="Jones, Hannah J." userId="S::hannahjones@monmouthshire.gov.uk::ef343dd1-b6aa-4a68-92f1-254be1503b38" providerId="AD" clId="Web-{5330B146-2673-DF75-5EB3-8E3EBE0B58C2}" dt="2021-04-26T10:02:42.792" v="235" actId="20577"/>
        <pc:sldMkLst>
          <pc:docMk/>
          <pc:sldMk cId="3591141780" sldId="381"/>
        </pc:sldMkLst>
        <pc:spChg chg="mod">
          <ac:chgData name="Jones, Hannah J." userId="S::hannahjones@monmouthshire.gov.uk::ef343dd1-b6aa-4a68-92f1-254be1503b38" providerId="AD" clId="Web-{5330B146-2673-DF75-5EB3-8E3EBE0B58C2}" dt="2021-04-26T10:02:42.792" v="235" actId="20577"/>
          <ac:spMkLst>
            <pc:docMk/>
            <pc:sldMk cId="3591141780" sldId="381"/>
            <ac:spMk id="7" creationId="{00000000-0000-0000-0000-000000000000}"/>
          </ac:spMkLst>
        </pc:spChg>
      </pc:sldChg>
      <pc:sldChg chg="modSp">
        <pc:chgData name="Jones, Hannah J." userId="S::hannahjones@monmouthshire.gov.uk::ef343dd1-b6aa-4a68-92f1-254be1503b38" providerId="AD" clId="Web-{5330B146-2673-DF75-5EB3-8E3EBE0B58C2}" dt="2021-04-26T10:08:14.067" v="484" actId="20577"/>
        <pc:sldMkLst>
          <pc:docMk/>
          <pc:sldMk cId="2891805865" sldId="385"/>
        </pc:sldMkLst>
        <pc:spChg chg="mod">
          <ac:chgData name="Jones, Hannah J." userId="S::hannahjones@monmouthshire.gov.uk::ef343dd1-b6aa-4a68-92f1-254be1503b38" providerId="AD" clId="Web-{5330B146-2673-DF75-5EB3-8E3EBE0B58C2}" dt="2021-04-26T10:08:14.067" v="484" actId="20577"/>
          <ac:spMkLst>
            <pc:docMk/>
            <pc:sldMk cId="2891805865" sldId="385"/>
            <ac:spMk id="6" creationId="{00000000-0000-0000-0000-000000000000}"/>
          </ac:spMkLst>
        </pc:spChg>
      </pc:sldChg>
    </pc:docChg>
  </pc:docChgLst>
  <pc:docChgLst>
    <pc:chgData name="Fallon, Cath" userId="S::cathfallon@monmouthshire.gov.uk::a766a128-415e-43ab-b3d0-6a4c9ce21df2" providerId="AD" clId="Web-{DEB54FD8-A9FF-4F19-8DBA-146C45ACCB85}"/>
    <pc:docChg chg="modSld">
      <pc:chgData name="Fallon, Cath" userId="S::cathfallon@monmouthshire.gov.uk::a766a128-415e-43ab-b3d0-6a4c9ce21df2" providerId="AD" clId="Web-{DEB54FD8-A9FF-4F19-8DBA-146C45ACCB85}" dt="2021-04-27T16:53:26.577" v="3" actId="20577"/>
      <pc:docMkLst>
        <pc:docMk/>
      </pc:docMkLst>
      <pc:sldChg chg="modSp">
        <pc:chgData name="Fallon, Cath" userId="S::cathfallon@monmouthshire.gov.uk::a766a128-415e-43ab-b3d0-6a4c9ce21df2" providerId="AD" clId="Web-{DEB54FD8-A9FF-4F19-8DBA-146C45ACCB85}" dt="2021-04-27T16:53:26.577" v="3" actId="20577"/>
        <pc:sldMkLst>
          <pc:docMk/>
          <pc:sldMk cId="1305097548" sldId="395"/>
        </pc:sldMkLst>
        <pc:spChg chg="mod">
          <ac:chgData name="Fallon, Cath" userId="S::cathfallon@monmouthshire.gov.uk::a766a128-415e-43ab-b3d0-6a4c9ce21df2" providerId="AD" clId="Web-{DEB54FD8-A9FF-4F19-8DBA-146C45ACCB85}" dt="2021-04-27T16:53:26.577" v="3" actId="20577"/>
          <ac:spMkLst>
            <pc:docMk/>
            <pc:sldMk cId="1305097548" sldId="395"/>
            <ac:spMk id="6" creationId="{00000000-0000-0000-0000-000000000000}"/>
          </ac:spMkLst>
        </pc:spChg>
      </pc:sldChg>
    </pc:docChg>
  </pc:docChgLst>
  <pc:docChgLst>
    <pc:chgData name="Jones, Hannah J." userId="S::hannahjones@monmouthshire.gov.uk::ef343dd1-b6aa-4a68-92f1-254be1503b38" providerId="AD" clId="Web-{61D89852-9A39-4A01-8F55-756DA30D30FC}"/>
    <pc:docChg chg="modSld">
      <pc:chgData name="Jones, Hannah J." userId="S::hannahjones@monmouthshire.gov.uk::ef343dd1-b6aa-4a68-92f1-254be1503b38" providerId="AD" clId="Web-{61D89852-9A39-4A01-8F55-756DA30D30FC}" dt="2021-04-27T13:37:11.026" v="8" actId="20577"/>
      <pc:docMkLst>
        <pc:docMk/>
      </pc:docMkLst>
      <pc:sldChg chg="modSp">
        <pc:chgData name="Jones, Hannah J." userId="S::hannahjones@monmouthshire.gov.uk::ef343dd1-b6aa-4a68-92f1-254be1503b38" providerId="AD" clId="Web-{61D89852-9A39-4A01-8F55-756DA30D30FC}" dt="2021-04-27T13:37:11.026" v="8" actId="20577"/>
        <pc:sldMkLst>
          <pc:docMk/>
          <pc:sldMk cId="2891805865" sldId="385"/>
        </pc:sldMkLst>
        <pc:spChg chg="mod">
          <ac:chgData name="Jones, Hannah J." userId="S::hannahjones@monmouthshire.gov.uk::ef343dd1-b6aa-4a68-92f1-254be1503b38" providerId="AD" clId="Web-{61D89852-9A39-4A01-8F55-756DA30D30FC}" dt="2021-04-27T13:37:11.026" v="8" actId="20577"/>
          <ac:spMkLst>
            <pc:docMk/>
            <pc:sldMk cId="2891805865" sldId="385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2D6BF5-7503-425F-93D9-91FD59DEDCDF}" type="datetimeFigureOut">
              <a:rPr lang="en-GB" smtClean="0"/>
              <a:t>02/05/2021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A4FDBA5-497B-4E8A-B765-F28D2D9C0B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420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BA5-497B-4E8A-B765-F28D2D9C0BB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344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2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67516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3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33760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BA5-497B-4E8A-B765-F28D2D9C0BB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098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BA5-497B-4E8A-B765-F28D2D9C0BB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693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6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23953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7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35972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8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23953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9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74123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10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23953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11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053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12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239533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13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75557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14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23953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15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710837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16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239533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17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035900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18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461826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19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461826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CA4FDBA5-497B-4E8A-B765-F28D2D9C0BB4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20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60891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EFB224-F18F-4477-8A47-60E5819873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23F9A83-410E-4A55-A070-36E9438932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2F42C4-9606-4C0C-A424-887EEE8EF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CE1A-FE19-495A-A092-2883772160E1}" type="datetimeFigureOut">
              <a:rPr lang="en-GB" smtClean="0"/>
              <a:t>02/05/2021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6F6F71-15F4-4254-9274-A26338AB3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9118C10-714F-4D32-8DB0-587DAE02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273-2160-4A90-8295-0C4B9B4E04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43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CE1A-FE19-495A-A092-2883772160E1}" type="datetimeFigureOut">
              <a:rPr lang="en-GB" smtClean="0"/>
              <a:t>02/05/2021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273-2160-4A90-8295-0C4B9B4E04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90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D64EBB-B4FA-4C09-9B54-625BF1932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9F9BEE-2FE1-414B-A70B-8E41E9D35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7BAFA15-4177-45D8-A17C-E5C081D95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CE1A-FE19-495A-A092-2883772160E1}" type="datetimeFigureOut">
              <a:rPr lang="en-GB" smtClean="0"/>
              <a:t>02/05/2021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500265B-6983-42E0-8CB5-3977EC7B4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8459890-AEFC-4F81-94CE-6913DAEAC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273-2160-4A90-8295-0C4B9B4E04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986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97BAF6-BE7A-4238-97AD-26697F547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872620A-D48B-40D1-AA54-85EDF39D8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6456C2-ECD7-4516-AB84-ADCDAB3D3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CE1A-FE19-495A-A092-2883772160E1}" type="datetimeFigureOut">
              <a:rPr lang="en-GB" smtClean="0"/>
              <a:t>02/05/2021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D2FD2B3-D596-4D5A-AF65-215E23921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7CA191C-CF50-497F-8A5A-7B8EBF1BB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273-2160-4A90-8295-0C4B9B4E04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317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206AB6-3FE7-4BA2-AF39-E0C4EF165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F003EB-9F34-44F8-AAFE-EEED2F461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C1B00A1-830E-42FF-BBD8-41E4CE8BB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50EBA60-5046-4EC1-BBAB-6122E0C29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CE1A-FE19-495A-A092-2883772160E1}" type="datetimeFigureOut">
              <a:rPr lang="en-GB" smtClean="0"/>
              <a:t>02/05/2021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7856791-077E-452F-931C-1D61BEDF2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C4F03DA-8DE2-42C4-B3E9-084F47C21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273-2160-4A90-8295-0C4B9B4E04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561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0B1F4E-BD70-4689-AA4E-9029892A8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752C97D-E2D2-4503-9369-5C1AA6C12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0F8118C-A808-4683-9B14-2C42B555AE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C2F805D-47C8-465B-9E04-F77852F87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D473168-DD4A-415F-AABD-7C0249E255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7ABD256-DDBF-4DFF-AEEC-E888E9730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CE1A-FE19-495A-A092-2883772160E1}" type="datetimeFigureOut">
              <a:rPr lang="en-GB" smtClean="0"/>
              <a:t>02/05/2021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FC056DD-316E-44E9-B9A1-76FDA783F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E506767-0B8B-4DC4-8720-130DFE859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273-2160-4A90-8295-0C4B9B4E04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379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A80DF4-C0DE-44CE-90AD-F4B6D5B27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B9F3D88-BAA9-40B1-9886-0FB9A4A8D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CE1A-FE19-495A-A092-2883772160E1}" type="datetimeFigureOut">
              <a:rPr lang="en-GB" smtClean="0"/>
              <a:t>02/05/2021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28842C1-443E-486A-B4D5-DA46018E1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3B28217-824B-4A0A-B3DA-59D66857A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273-2160-4A90-8295-0C4B9B4E04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95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D890330-1467-4045-BDED-F51B3E219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CE1A-FE19-495A-A092-2883772160E1}" type="datetimeFigureOut">
              <a:rPr lang="en-GB" smtClean="0"/>
              <a:t>02/05/2021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23245CC-F5BA-42B4-95F8-C7BAD3362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55A5312-FD57-433F-A86C-E873C86BF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273-2160-4A90-8295-0C4B9B4E04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00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CC57D0-1820-4CEC-8233-E247A5E89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14BA7A-77DA-40C1-989D-6ABA701E5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01ED689-77A7-4B57-B530-8AE6FBF3F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75F3346-8207-4815-A11D-FA3B1B5D5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CE1A-FE19-495A-A092-2883772160E1}" type="datetimeFigureOut">
              <a:rPr lang="en-GB" smtClean="0"/>
              <a:t>02/05/2021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DB5CEA2-7103-48ED-A4E2-0267521B5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FEDC18E-6EA0-48F1-A756-C999C62C6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273-2160-4A90-8295-0C4B9B4E04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00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D8FF69-0036-4D5E-8BEA-354D280AF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EAA8A76-523F-477C-B682-771502BA12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95983E4-D9F6-43E8-9ABF-C9C62845C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EE4D1A8-CA1F-4022-A7E5-2EB34373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CE1A-FE19-495A-A092-2883772160E1}" type="datetimeFigureOut">
              <a:rPr lang="en-GB" smtClean="0"/>
              <a:t>02/05/2021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8505683-AC67-4733-A9C2-C4C4A6DC9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9303DF6-742A-4E63-BC07-D63EA50A1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273-2160-4A90-8295-0C4B9B4E04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922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BD3886-23C3-411A-8F0D-512D6C03D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0719EBC-89DB-49F8-9789-457210DFC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869B46-75EA-4B3A-9654-02B79A10C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CE1A-FE19-495A-A092-2883772160E1}" type="datetimeFigureOut">
              <a:rPr lang="en-GB" smtClean="0"/>
              <a:t>02/05/2021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DE7D51B-9A74-4446-8B31-7B0ABFAB9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DB2442-17B0-418B-96BB-C4D882516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273-2160-4A90-8295-0C4B9B4E04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928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FF371C5-FF57-4338-A698-DD1A77035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9A3E685-32AE-4CD3-A10B-39B9932348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FA14AC-E38D-48CD-B709-A6788306B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CE1A-FE19-495A-A092-2883772160E1}" type="datetimeFigureOut">
              <a:rPr lang="en-GB" smtClean="0"/>
              <a:t>02/05/2021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349D883-2418-414C-8A20-384B7938B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D3B89EF-F06E-483C-9110-C697133B3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273-2160-4A90-8295-0C4B9B4E04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52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E9DA075-D381-4248-84A6-AAE49AFF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A87C755-2B0F-4A34-A69C-805065E50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529816F-680E-4B15-AD73-7E3A0F6F19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1CE1A-FE19-495A-A092-2883772160E1}" type="datetimeFigureOut">
              <a:rPr lang="en-GB" smtClean="0"/>
              <a:t>02/05/2021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39C90F2-996A-4BE3-A36F-32FC0759EE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1FDFBB-1F02-4A81-8B6A-38D74F757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CD273-2160-4A90-8295-0C4B9B4E04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708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hannahjones@monmouthshire.gov.uk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monmouthshire.gov.uk/2021/04/fund-available-to-support-local-skills-entrepreneurship-and-innovation/" TargetMode="External"/><Relationship Id="rId5" Type="http://schemas.openxmlformats.org/officeDocument/2006/relationships/hyperlink" Target="mailto:michaelpowell@monmouthshire.gov.uk" TargetMode="External"/><Relationship Id="rId4" Type="http://schemas.openxmlformats.org/officeDocument/2006/relationships/hyperlink" Target="mailto:jameswoodcock@monmouthshire.gov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 txBox="1">
            <a:spLocks noGrp="1"/>
          </p:cNvSpPr>
          <p:nvPr>
            <p:ph type="ctrTitle"/>
          </p:nvPr>
        </p:nvSpPr>
        <p:spPr>
          <a:xfrm>
            <a:off x="1524000" y="980040"/>
            <a:ext cx="5896157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smtClean="0">
                <a:solidFill>
                  <a:schemeClr val="accent6"/>
                </a:solidFill>
                <a:latin typeface="+mn-lt"/>
              </a:rPr>
              <a:t>Cronfa Adnewyddu Cymunedol y Deyrnas Unedig</a:t>
            </a:r>
            <a:r>
              <a:rPr lang="en-GB" sz="4400" b="1">
                <a:solidFill>
                  <a:schemeClr val="accent6"/>
                </a:solidFill>
                <a:latin typeface="+mn-lt"/>
              </a:rPr>
              <a:t/>
            </a:r>
            <a:br>
              <a:rPr lang="en-GB" sz="4400" b="1">
                <a:solidFill>
                  <a:schemeClr val="accent6"/>
                </a:solidFill>
                <a:latin typeface="+mn-lt"/>
              </a:rPr>
            </a:br>
            <a:endParaRPr lang="en-GB" sz="4400" b="1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6089780" cy="1655762"/>
          </a:xfrm>
        </p:spPr>
        <p:txBody>
          <a:bodyPr>
            <a:noAutofit/>
          </a:bodyPr>
          <a:lstStyle/>
          <a:p>
            <a:r>
              <a:rPr lang="en-GB" sz="6000" smtClean="0"/>
              <a:t>Cyflwyniad Sir Fynwy</a:t>
            </a:r>
            <a:endParaRPr lang="en-GB" sz="6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157" y="0"/>
            <a:ext cx="4590686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572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31669" y="1270688"/>
            <a:ext cx="11207931" cy="708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4800" b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Cath Fallon</a:t>
            </a:r>
            <a:r>
              <a:rPr lang="en-GB" sz="4800" b="1" dirty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</a:rPr>
              <a:t> </a:t>
            </a:r>
            <a:endParaRPr lang="en-GB" sz="4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alibri Light" panose="020F0302020204030204"/>
              <a:cs typeface="Calibri Light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019355" y="2840667"/>
            <a:ext cx="10515600" cy="28667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sz="4400" b="1" smtClean="0">
                <a:latin typeface="Calibri" panose="020F0502020204030204"/>
              </a:rPr>
              <a:t>Pennaeth Menter a Bywiocáu Cymunedol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782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31669" y="652462"/>
            <a:ext cx="11207931" cy="708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Cyd-destun</a:t>
            </a:r>
            <a:r>
              <a:rPr kumimoji="0" lang="en-GB" sz="4800" b="1" i="0" u="none" strike="noStrike" kern="1200" cap="none" spc="0" normalizeH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Strategol</a:t>
            </a:r>
            <a:endParaRPr lang="en-GB" sz="48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alibri Light" panose="020F0302020204030204"/>
              <a:cs typeface="Calibri Light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990600" y="1978025"/>
            <a:ext cx="10515600" cy="28667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mtClean="0">
                <a:latin typeface="Calibri" panose="020F0502020204030204"/>
              </a:rPr>
              <a:t>Effeithiau cyllid ar adael yr Undeb Ewropeaidd</a:t>
            </a:r>
            <a:r>
              <a:rPr kumimoji="0" lang="en-GB" sz="2800" b="0" i="0" u="none" strike="noStrike" kern="1200" cap="none" spc="0" normalizeH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  <a:endParaRPr kumimoji="0" lang="en-GB" sz="2800" b="0" i="0" u="none" strike="noStrike" kern="1200" cap="none" spc="0" normalizeH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lang="en-GB" smtClean="0"/>
              <a:t>Beth yw ymateb y Deyrnas Unedig i gyllid y dyfodol;</a:t>
            </a:r>
            <a:endParaRPr lang="en-GB">
              <a:cs typeface="Calibri"/>
            </a:endParaRPr>
          </a:p>
          <a:p>
            <a:pPr>
              <a:defRPr/>
            </a:pPr>
            <a:r>
              <a:rPr lang="en-GB" smtClean="0"/>
              <a:t>Cronfa Rhannu Ffyniant y Deyrnas Unedig;</a:t>
            </a:r>
            <a:endParaRPr lang="en-GB">
              <a:cs typeface="Calibri"/>
            </a:endParaRPr>
          </a:p>
          <a:p>
            <a:pPr>
              <a:defRPr/>
            </a:pPr>
            <a:r>
              <a:rPr lang="en-GB" smtClean="0"/>
              <a:t>Blaenoriaethau’r Fframwaith Buddsoddiad;</a:t>
            </a:r>
            <a:endParaRPr lang="en-GB">
              <a:cs typeface="Calibri"/>
            </a:endParaRPr>
          </a:p>
          <a:p>
            <a:pPr>
              <a:defRPr/>
            </a:pPr>
            <a:r>
              <a:rPr lang="en-GB" smtClean="0"/>
              <a:t>Cronfa Adnewyddu Cymunedol y Deyrnas Unedig.</a:t>
            </a:r>
            <a:endParaRPr kumimoji="0" lang="en-GB" sz="2800" b="0" i="0" u="none" strike="noStrike" kern="1200" cap="none" spc="0" normalizeH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511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482" y="365125"/>
            <a:ext cx="10719318" cy="1325563"/>
          </a:xfrm>
        </p:spPr>
        <p:txBody>
          <a:bodyPr>
            <a:normAutofit/>
          </a:bodyPr>
          <a:lstStyle/>
          <a:p>
            <a:r>
              <a:rPr lang="en-GB" sz="3600" b="1" smtClean="0">
                <a:solidFill>
                  <a:schemeClr val="accent6">
                    <a:lumMod val="75000"/>
                  </a:schemeClr>
                </a:solidFill>
              </a:rPr>
              <a:t>Ffocws Cronfa Adnewyddu Cymunedol y Deyrnas Unedig</a:t>
            </a:r>
            <a:endParaRPr lang="en-GB" sz="36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mtClean="0"/>
              <a:t>Gwahanol heriau ar draws y Deyrnas Unedig;</a:t>
            </a:r>
            <a:r>
              <a:rPr lang="en-GB"/>
              <a:t> </a:t>
            </a:r>
          </a:p>
          <a:p>
            <a:r>
              <a:rPr lang="en-GB" smtClean="0"/>
              <a:t>Cyllido prosiectau peilot arloesol</a:t>
            </a:r>
            <a:r>
              <a:rPr lang="en-GB" smtClean="0"/>
              <a:t>;</a:t>
            </a:r>
            <a:r>
              <a:rPr lang="en-GB"/>
              <a:t> </a:t>
            </a:r>
            <a:endParaRPr lang="en-GB">
              <a:cs typeface="Calibri"/>
            </a:endParaRPr>
          </a:p>
          <a:p>
            <a:r>
              <a:rPr lang="en-GB" smtClean="0">
                <a:cs typeface="Calibri"/>
              </a:rPr>
              <a:t>Blaenoriaethau’r gronfa;</a:t>
            </a:r>
            <a:endParaRPr lang="en-GB"/>
          </a:p>
          <a:p>
            <a:r>
              <a:rPr lang="en-GB" smtClean="0"/>
              <a:t>Adeiladu cymunedau heddiw i wastatau yn y dyfodol;</a:t>
            </a:r>
            <a:endParaRPr lang="en-GB">
              <a:cs typeface="Calibri"/>
            </a:endParaRPr>
          </a:p>
          <a:p>
            <a:r>
              <a:rPr lang="en-GB" smtClean="0"/>
              <a:t>Darparu cyllid capasiti;</a:t>
            </a:r>
            <a:endParaRPr lang="en-GB">
              <a:cs typeface="Calibri"/>
            </a:endParaRPr>
          </a:p>
          <a:p>
            <a:r>
              <a:rPr lang="en-GB" smtClean="0"/>
              <a:t>Rhoi cyfleoedd i helpu adeiladu gwlad fwy diogel, gwyrddach, mwy llewyrchus a chymdogol yn dilyn Covid 19.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93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200" b="1" smtClean="0">
                <a:solidFill>
                  <a:schemeClr val="accent6">
                    <a:lumMod val="75000"/>
                  </a:schemeClr>
                </a:solidFill>
              </a:rPr>
              <a:t>Blaenoriaethau Buddsoddiad y Deyrnas Unedig</a:t>
            </a:r>
            <a:endParaRPr lang="en-GB" sz="42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94184" y="1601690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3200" smtClean="0"/>
              <a:t>Meithrin syniadau arloesol drwy fuddsoddiad mewn:</a:t>
            </a:r>
            <a:endParaRPr lang="en-GB" sz="3200">
              <a:cs typeface="Calibri"/>
            </a:endParaRPr>
          </a:p>
          <a:p>
            <a:pPr lvl="1"/>
            <a:r>
              <a:rPr lang="en-GB" sz="3200" smtClean="0"/>
              <a:t>Sgiliau;</a:t>
            </a:r>
            <a:endParaRPr lang="en-GB" sz="3200">
              <a:cs typeface="Calibri" panose="020F0502020204030204"/>
            </a:endParaRPr>
          </a:p>
          <a:p>
            <a:pPr lvl="1"/>
            <a:r>
              <a:rPr lang="en-GB" sz="3200" smtClean="0"/>
              <a:t>Busnesau lleol;</a:t>
            </a:r>
            <a:endParaRPr lang="en-GB" sz="3200">
              <a:cs typeface="Calibri"/>
            </a:endParaRPr>
          </a:p>
          <a:p>
            <a:pPr lvl="1"/>
            <a:r>
              <a:rPr lang="en-GB" sz="3200" smtClean="0"/>
              <a:t>Cymunedau a lle;</a:t>
            </a:r>
            <a:endParaRPr lang="en-GB" sz="3200">
              <a:cs typeface="Calibri"/>
            </a:endParaRPr>
          </a:p>
          <a:p>
            <a:pPr lvl="1"/>
            <a:r>
              <a:rPr lang="en-GB" sz="3200" smtClean="0"/>
              <a:t>Cyflogaeth</a:t>
            </a:r>
            <a:endParaRPr lang="en-GB" sz="3200">
              <a:cs typeface="Calibri"/>
            </a:endParaRPr>
          </a:p>
          <a:p>
            <a:r>
              <a:rPr lang="en-GB" sz="3600" smtClean="0"/>
              <a:t>Dim clustnodi ar draws y themâu</a:t>
            </a:r>
            <a:endParaRPr lang="en-GB" sz="3600"/>
          </a:p>
          <a:p>
            <a:r>
              <a:rPr lang="en-GB" sz="3200"/>
              <a:t>90% </a:t>
            </a:r>
            <a:r>
              <a:rPr lang="en-GB" sz="3200" smtClean="0"/>
              <a:t>cyllid refeniw/10</a:t>
            </a:r>
            <a:r>
              <a:rPr lang="en-GB" sz="3200"/>
              <a:t>% </a:t>
            </a:r>
            <a:r>
              <a:rPr lang="en-GB" sz="3200" smtClean="0"/>
              <a:t>ar gyfer cyfalaf</a:t>
            </a:r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830013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 smtClean="0">
                <a:solidFill>
                  <a:schemeClr val="accent6"/>
                </a:solidFill>
              </a:rPr>
              <a:t>Meini Prawf Asesu</a:t>
            </a: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smtClean="0"/>
              <a:t>Mae angen i geisiadau:</a:t>
            </a:r>
            <a:endParaRPr lang="en-US" dirty="0"/>
          </a:p>
          <a:p>
            <a:pPr lvl="1"/>
            <a:r>
              <a:rPr lang="en-GB" sz="3600" smtClean="0"/>
              <a:t>Adeiladu ar ddealltwriaeth a gwybodaeth leol;</a:t>
            </a:r>
            <a:endParaRPr lang="en-GB" sz="3600" dirty="0">
              <a:cs typeface="Calibri"/>
            </a:endParaRPr>
          </a:p>
          <a:p>
            <a:pPr lvl="1"/>
            <a:r>
              <a:rPr lang="en-GB" sz="3600" smtClean="0"/>
              <a:t>Bod yn gydnaws</a:t>
            </a:r>
            <a:r>
              <a:rPr lang="en-GB" sz="3600" smtClean="0"/>
              <a:t>;</a:t>
            </a:r>
            <a:endParaRPr lang="en-GB" sz="3600" dirty="0">
              <a:cs typeface="Calibri" panose="020F0502020204030204"/>
            </a:endParaRPr>
          </a:p>
          <a:p>
            <a:pPr lvl="1"/>
            <a:r>
              <a:rPr lang="en-GB" sz="3600" smtClean="0"/>
              <a:t>Bod ag amcanion sero-net;</a:t>
            </a:r>
            <a:endParaRPr lang="en-GB" sz="3600" dirty="0">
              <a:cs typeface="Calibri" panose="020F0502020204030204"/>
            </a:endParaRPr>
          </a:p>
          <a:p>
            <a:pPr lvl="1"/>
            <a:r>
              <a:rPr lang="en-GB" sz="3600" smtClean="0"/>
              <a:t>Dangos eu bod yn ategu darpariaeth genedlaethol a lleol arall.</a:t>
            </a:r>
            <a:endParaRPr lang="en-GB" sz="3600" dirty="0">
              <a:cs typeface="Calibri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788275" y="615075"/>
            <a:ext cx="10419656" cy="813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832945" y="168899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GB" sz="2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8622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31669" y="1270688"/>
            <a:ext cx="11207931" cy="708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4800" b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Hannah Jones</a:t>
            </a:r>
            <a:r>
              <a:rPr lang="en-GB" sz="4800" b="1" dirty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cs typeface="Calibri Light"/>
              </a:rPr>
              <a:t> </a:t>
            </a:r>
            <a:endParaRPr lang="en-GB" sz="4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alibri Light" panose="020F0302020204030204"/>
              <a:cs typeface="Calibri Light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2543353" y="2725648"/>
            <a:ext cx="8215224" cy="28667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sz="4400" b="1" smtClean="0">
                <a:latin typeface="Calibri" panose="020F0502020204030204"/>
              </a:rPr>
              <a:t>Arweinydd Strategol ar gyfer </a:t>
            </a:r>
          </a:p>
          <a:p>
            <a:pPr marL="0" indent="0" algn="ctr">
              <a:buNone/>
              <a:defRPr/>
            </a:pPr>
            <a:r>
              <a:rPr lang="en-GB" sz="4400" b="1" smtClean="0">
                <a:latin typeface="Calibri" panose="020F0502020204030204"/>
              </a:rPr>
              <a:t>Cyflogaeth a Sgiliau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2198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0632"/>
          </a:xfrm>
        </p:spPr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 smtClean="0">
                <a:solidFill>
                  <a:schemeClr val="accent6"/>
                </a:solidFill>
              </a:rPr>
              <a:t>Buddsoddi mewn Sgiliau</a:t>
            </a:r>
            <a:br>
              <a:rPr lang="en-GB" b="1" smtClean="0">
                <a:solidFill>
                  <a:schemeClr val="accent6"/>
                </a:solidFill>
              </a:rPr>
            </a:br>
            <a:r>
              <a:rPr lang="en-GB" b="1" smtClean="0">
                <a:solidFill>
                  <a:schemeClr val="accent6"/>
                </a:solidFill>
              </a:rPr>
              <a:t/>
            </a:r>
            <a:br>
              <a:rPr lang="en-GB" b="1" smtClean="0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GB" sz="3600" smtClean="0"/>
              <a:t>Mae angen i geisiadau:</a:t>
            </a:r>
            <a:endParaRPr lang="en-US" dirty="0"/>
          </a:p>
          <a:p>
            <a:pPr lvl="1"/>
            <a:r>
              <a:rPr lang="en-GB" sz="3200" smtClean="0"/>
              <a:t>Darparu sgiliau i bobl – ailhyfforddi, uwchsgilio neu ailsgilio aelodau o’r gweithlu</a:t>
            </a:r>
            <a:endParaRPr lang="en-GB" sz="3200" dirty="0">
              <a:cs typeface="Calibri"/>
            </a:endParaRPr>
          </a:p>
          <a:p>
            <a:pPr lvl="1"/>
            <a:r>
              <a:rPr lang="en-GB" sz="3200" smtClean="0">
                <a:cs typeface="Calibri"/>
              </a:rPr>
              <a:t>Mynd i’r angen ag angen lleol penodol gan gyflogwyr lleol ar gyfer hyfforddiant ar y swydd/hyfforddiant seiliedig ar waith</a:t>
            </a:r>
            <a:endParaRPr lang="en-GB" sz="3200" dirty="0">
              <a:cs typeface="Calibri"/>
            </a:endParaRPr>
          </a:p>
          <a:p>
            <a:pPr lvl="1"/>
            <a:r>
              <a:rPr lang="en-GB" sz="3200" smtClean="0">
                <a:cs typeface="Calibri"/>
              </a:rPr>
              <a:t>Hyrwyddo sgiliau digidol a chynhwysiant</a:t>
            </a:r>
            <a:endParaRPr lang="en-GB" sz="3200" dirty="0"/>
          </a:p>
          <a:p>
            <a:pPr lvl="1"/>
            <a:r>
              <a:rPr lang="en-GB" sz="3200" smtClean="0"/>
              <a:t>Bod ar wahân i ffrydiau cyllid eraill</a:t>
            </a:r>
            <a:r>
              <a:rPr lang="en-GB" sz="3200" smtClean="0"/>
              <a:t>.</a:t>
            </a:r>
            <a:endParaRPr lang="en-GB" sz="3200" dirty="0">
              <a:cs typeface="Calibri"/>
            </a:endParaRPr>
          </a:p>
          <a:p>
            <a:pPr lvl="1"/>
            <a:r>
              <a:rPr lang="en-GB" sz="3200" smtClean="0">
                <a:cs typeface="Calibri"/>
              </a:rPr>
              <a:t>Cysylltu gydag anghenion sgiliau a’r farchnad lafur leol.</a:t>
            </a:r>
            <a:endParaRPr lang="en-GB" sz="3200" dirty="0">
              <a:cs typeface="Calibri"/>
            </a:endParaRPr>
          </a:p>
          <a:p>
            <a:pPr lvl="1"/>
            <a:endParaRPr lang="en-GB" sz="3200" dirty="0">
              <a:cs typeface="Calibri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615075"/>
            <a:ext cx="112079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990600" y="166271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GB" sz="2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141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31669" y="1270688"/>
            <a:ext cx="11207931" cy="708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4800" b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James Woodcock</a:t>
            </a:r>
            <a:r>
              <a:rPr lang="en-GB" sz="4800" b="1" dirty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cs typeface="Calibri Light"/>
              </a:rPr>
              <a:t> </a:t>
            </a:r>
            <a:endParaRPr lang="en-GB" sz="4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alibri Light" panose="020F0302020204030204"/>
              <a:cs typeface="Calibri Light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2543353" y="2725648"/>
            <a:ext cx="8215224" cy="28667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sz="4400" b="1" smtClean="0">
                <a:cs typeface="Calibri"/>
              </a:rPr>
              <a:t>Rheolwr Dealltwriaeth Busnes</a:t>
            </a:r>
            <a:endParaRPr lang="en-GB" sz="4400" b="1" dirty="0"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127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7495"/>
          </a:xfrm>
        </p:spPr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 smtClean="0">
                <a:solidFill>
                  <a:schemeClr val="accent6"/>
                </a:solidFill>
              </a:rPr>
              <a:t>Buddsoddiad ar gyfer busnesau lleol</a:t>
            </a: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smtClean="0"/>
              <a:t>Mae angen i geisiadau:</a:t>
            </a:r>
            <a:endParaRPr lang="en-US"/>
          </a:p>
          <a:p>
            <a:pPr lvl="1"/>
            <a:r>
              <a:rPr lang="en-GB" sz="3200" smtClean="0"/>
              <a:t>Dargedu cefnogaeth i gynyddu cyfle i bawb;</a:t>
            </a:r>
            <a:endParaRPr lang="en-GB" sz="3200"/>
          </a:p>
          <a:p>
            <a:pPr lvl="1"/>
            <a:r>
              <a:rPr lang="en-GB" sz="3200" smtClean="0"/>
              <a:t>Creu diwylliant arloesi;</a:t>
            </a:r>
            <a:endParaRPr lang="en-GB" sz="3200">
              <a:cs typeface="Calibri"/>
            </a:endParaRPr>
          </a:p>
          <a:p>
            <a:pPr lvl="1"/>
            <a:r>
              <a:rPr lang="en-GB" sz="3200" smtClean="0"/>
              <a:t>Cefnogi entrepreneuriaid;</a:t>
            </a:r>
            <a:r>
              <a:rPr lang="en-GB" sz="3200"/>
              <a:t> </a:t>
            </a:r>
            <a:endParaRPr lang="en-GB"/>
          </a:p>
          <a:p>
            <a:pPr lvl="1"/>
            <a:r>
              <a:rPr lang="en-GB" sz="3200" smtClean="0"/>
              <a:t>Annog arloesi</a:t>
            </a:r>
            <a:r>
              <a:rPr lang="en-GB" sz="3200" smtClean="0"/>
              <a:t>;</a:t>
            </a:r>
            <a:r>
              <a:rPr lang="en-GB" sz="3200"/>
              <a:t> </a:t>
            </a:r>
            <a:endParaRPr lang="en-GB" sz="3200">
              <a:cs typeface="Calibri"/>
            </a:endParaRPr>
          </a:p>
          <a:p>
            <a:pPr lvl="1"/>
            <a:r>
              <a:rPr lang="en-GB" sz="3200" smtClean="0"/>
              <a:t>Cefnogi datgarboneiddio.</a:t>
            </a:r>
            <a:endParaRPr lang="en-GB" sz="3200">
              <a:cs typeface="Calibri" panose="020F0502020204030204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615075"/>
            <a:ext cx="112079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990600" y="1557612"/>
            <a:ext cx="10515600" cy="4771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70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31669" y="1270688"/>
            <a:ext cx="11207931" cy="708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4800" b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Michael Powell</a:t>
            </a:r>
            <a:r>
              <a:rPr lang="en-GB" sz="4800" b="1" dirty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cs typeface="Calibri Light"/>
              </a:rPr>
              <a:t> </a:t>
            </a:r>
            <a:endParaRPr lang="en-GB" sz="4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alibri Light" panose="020F0302020204030204"/>
              <a:cs typeface="Calibri Light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2543353" y="2725648"/>
            <a:ext cx="8215224" cy="13571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sz="4400" b="1" smtClean="0">
                <a:cs typeface="Calibri"/>
              </a:rPr>
              <a:t>Rheolwr Rhaglenni Gwledig</a:t>
            </a:r>
            <a:endParaRPr lang="en-GB" sz="4400" b="1" dirty="0"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72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1805"/>
          </a:xfrm>
        </p:spPr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 smtClean="0">
                <a:solidFill>
                  <a:schemeClr val="accent6"/>
                </a:solidFill>
              </a:rPr>
              <a:t>Buddsoddiad ar gyfer Lle a Chymunedau</a:t>
            </a: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smtClean="0"/>
              <a:t>Ceisiadau i gynnwys:</a:t>
            </a:r>
            <a:endParaRPr lang="en-US"/>
          </a:p>
          <a:p>
            <a:pPr lvl="1"/>
            <a:r>
              <a:rPr lang="en-GB" sz="3200" smtClean="0"/>
              <a:t>Astudiaethau dichonoldeb;</a:t>
            </a:r>
            <a:endParaRPr lang="en-GB" sz="3200">
              <a:cs typeface="Calibri"/>
            </a:endParaRPr>
          </a:p>
          <a:p>
            <a:pPr lvl="1"/>
            <a:r>
              <a:rPr lang="en-GB" sz="3200" smtClean="0"/>
              <a:t>Adfywio diwylliannol a datblygu cymunedol;</a:t>
            </a:r>
            <a:endParaRPr lang="en-GB" sz="3200">
              <a:cs typeface="Calibri" panose="020F0502020204030204"/>
            </a:endParaRPr>
          </a:p>
          <a:p>
            <a:pPr lvl="1"/>
            <a:r>
              <a:rPr lang="en-GB" sz="3200" smtClean="0">
                <a:cs typeface="Calibri" panose="020F0502020204030204"/>
              </a:rPr>
              <a:t>Cynyddu</a:t>
            </a:r>
            <a:r>
              <a:rPr lang="en-GB" sz="3200" smtClean="0">
                <a:cs typeface="Calibri" panose="020F0502020204030204"/>
              </a:rPr>
              <a:t> nifer ymwelwyr;</a:t>
            </a:r>
            <a:endParaRPr lang="en-GB" sz="3200"/>
          </a:p>
          <a:p>
            <a:pPr lvl="1"/>
            <a:r>
              <a:rPr lang="en-GB" sz="3200" smtClean="0">
                <a:cs typeface="Calibri"/>
              </a:rPr>
              <a:t>Cydweithredu;</a:t>
            </a:r>
            <a:endParaRPr lang="en-GB" sz="3200"/>
          </a:p>
          <a:p>
            <a:pPr lvl="1"/>
            <a:r>
              <a:rPr lang="en-GB" sz="3200" smtClean="0"/>
              <a:t>Gofodau gwyrdd;</a:t>
            </a:r>
            <a:endParaRPr lang="en-GB" sz="3200">
              <a:cs typeface="Calibri"/>
            </a:endParaRPr>
          </a:p>
          <a:p>
            <a:pPr lvl="1"/>
            <a:r>
              <a:rPr lang="en-GB" sz="3200" smtClean="0"/>
              <a:t>Cysylltedd gwledig.</a:t>
            </a:r>
            <a:endParaRPr lang="en-GB" sz="3200">
              <a:cs typeface="Calibri" panose="020F0502020204030204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615075"/>
            <a:ext cx="112079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990600" y="1505060"/>
            <a:ext cx="10515600" cy="4824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110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31669" y="1270688"/>
            <a:ext cx="11207931" cy="708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4800" b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Hannah Jones</a:t>
            </a:r>
            <a:r>
              <a:rPr lang="en-GB" sz="4800" b="1" dirty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cs typeface="Calibri Light"/>
              </a:rPr>
              <a:t> </a:t>
            </a:r>
            <a:endParaRPr lang="en-GB" sz="4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alibri Light" panose="020F0302020204030204"/>
              <a:cs typeface="Calibri Light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2543353" y="2725648"/>
            <a:ext cx="8215224" cy="28667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sz="4400" b="1" smtClean="0">
                <a:latin typeface="Calibri" panose="020F0502020204030204"/>
              </a:rPr>
              <a:t>Arweinydd Strategol ar gyfer</a:t>
            </a:r>
          </a:p>
          <a:p>
            <a:pPr marL="0" indent="0" algn="ctr">
              <a:buNone/>
              <a:defRPr/>
            </a:pPr>
            <a:r>
              <a:rPr lang="en-GB" sz="4400" b="1" smtClean="0">
                <a:latin typeface="Calibri" panose="020F0502020204030204"/>
              </a:rPr>
              <a:t>Cyflogaeth a Sgiliau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2457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535918"/>
            <a:ext cx="10515600" cy="918287"/>
          </a:xfrm>
        </p:spPr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 smtClean="0">
                <a:solidFill>
                  <a:schemeClr val="accent6"/>
                </a:solidFill>
              </a:rPr>
              <a:t>Cefnogi Pobl i Gyflogaeth</a:t>
            </a: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3600"/>
          </a:p>
          <a:p>
            <a:pPr lvl="1"/>
            <a:endParaRPr lang="en-GB" sz="3200"/>
          </a:p>
          <a:p>
            <a:pPr lvl="1"/>
            <a:endParaRPr lang="en-GB" sz="320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615075"/>
            <a:ext cx="112079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990600" y="1820370"/>
            <a:ext cx="10515600" cy="45089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smtClean="0">
                <a:latin typeface="Calibri" panose="020F0502020204030204"/>
                <a:cs typeface="Calibri"/>
              </a:rPr>
              <a:t>Mae angen i geisiadau:</a:t>
            </a:r>
            <a:endParaRPr lang="en-GB" dirty="0">
              <a:latin typeface="Calibri" panose="020F0502020204030204"/>
            </a:endParaRPr>
          </a:p>
          <a:p>
            <a:pPr marL="457200" indent="-457200">
              <a:defRPr/>
            </a:pPr>
            <a:r>
              <a:rPr lang="en-GB" smtClean="0">
                <a:latin typeface="Calibri" panose="020F0502020204030204"/>
              </a:rPr>
              <a:t>Gefnogi pobl i gysylltu gyda gwasanaethau lleol ar eu taith tuag at gyflogaeth.</a:t>
            </a:r>
            <a:endParaRPr lang="en-GB" dirty="0">
              <a:latin typeface="Calibri" panose="020F0502020204030204"/>
              <a:cs typeface="Calibri"/>
            </a:endParaRPr>
          </a:p>
          <a:p>
            <a:pPr marL="457200" indent="-457200">
              <a:defRPr/>
            </a:pPr>
            <a:r>
              <a:rPr lang="en-GB" smtClean="0">
                <a:latin typeface="Calibri" panose="020F0502020204030204"/>
              </a:rPr>
              <a:t>Dynodi a mynd i’r afael â rhwystrau lleol i gyflogaeth</a:t>
            </a:r>
            <a:endParaRPr lang="en-GB" dirty="0">
              <a:latin typeface="Calibri" panose="020F0502020204030204"/>
              <a:cs typeface="Calibri"/>
            </a:endParaRPr>
          </a:p>
          <a:p>
            <a:pPr marL="457200" indent="-457200">
              <a:defRPr/>
            </a:pPr>
            <a:r>
              <a:rPr lang="en-GB" smtClean="0">
                <a:latin typeface="Calibri" panose="020F0502020204030204"/>
              </a:rPr>
              <a:t>Codi uchelgais i helpu pobl ganfod cyflogaeth gynaliadwy</a:t>
            </a:r>
            <a:endParaRPr lang="en-GB" dirty="0">
              <a:latin typeface="Calibri" panose="020F0502020204030204"/>
              <a:cs typeface="Calibri"/>
            </a:endParaRPr>
          </a:p>
          <a:p>
            <a:pPr marL="457200" indent="-457200">
              <a:defRPr/>
            </a:pPr>
            <a:r>
              <a:rPr lang="en-GB" smtClean="0">
                <a:latin typeface="Calibri" panose="020F0502020204030204"/>
              </a:rPr>
              <a:t>Cefnogi pobl i ennill sgiliau sylfaenol er enghraifft Mathemateg, Saesneg, Digidol ynghyd â sgiliau cyfweliad ac yn y blaen</a:t>
            </a:r>
            <a:endParaRPr lang="en-GB" dirty="0"/>
          </a:p>
          <a:p>
            <a:pPr marL="457200" indent="-457200">
              <a:defRPr/>
            </a:pPr>
            <a:r>
              <a:rPr lang="en-GB" sz="2800" smtClean="0"/>
              <a:t>Profi beth sy’n gweithio i helpu pobl i symud tuag at waith</a:t>
            </a:r>
            <a:endParaRPr lang="en-GB" sz="2800" dirty="0">
              <a:latin typeface="Calibri" panose="020F0502020204030204"/>
              <a:cs typeface="Calibri"/>
            </a:endParaRPr>
          </a:p>
          <a:p>
            <a:pPr lvl="1">
              <a:defRPr/>
            </a:pPr>
            <a:endParaRPr lang="en-GB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lvl="1" indent="0">
              <a:buNone/>
              <a:defRPr/>
            </a:pPr>
            <a:endParaRPr lang="en-GB" sz="2000" dirty="0">
              <a:solidFill>
                <a:prstClr val="black"/>
              </a:solidFill>
              <a:latin typeface="Calibri" panose="020F0502020204030204"/>
            </a:endParaRPr>
          </a:p>
          <a:p>
            <a:pPr lvl="1"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805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31669" y="1270688"/>
            <a:ext cx="11207931" cy="708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4800" b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Cath Fallon</a:t>
            </a:r>
            <a:r>
              <a:rPr lang="en-GB" sz="4800" b="1" dirty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</a:rPr>
              <a:t> </a:t>
            </a:r>
            <a:endParaRPr lang="en-GB" sz="4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alibri Light" panose="020F0302020204030204"/>
              <a:cs typeface="Calibri Light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019355" y="2840667"/>
            <a:ext cx="10515600" cy="28667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sz="4400" b="1"/>
              <a:t>Pennaeth Menter a Bywiocáu Cymunedol</a:t>
            </a:r>
            <a:endParaRPr lang="en-US" sz="440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712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3977"/>
          </a:xfrm>
        </p:spPr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 smtClean="0">
                <a:solidFill>
                  <a:schemeClr val="accent6"/>
                </a:solidFill>
              </a:rPr>
              <a:t>Ffit Strategol Lleol: Dogfennau Defnyddiol</a:t>
            </a: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smtClean="0"/>
              <a:t>Angen i geisiadau ddangos eu ffit strategol a chysylltu gydag anghenion economaidd a busnes lleol</a:t>
            </a:r>
            <a:r>
              <a:rPr lang="en-GB" sz="3600" smtClean="0"/>
              <a:t>:   </a:t>
            </a:r>
            <a:endParaRPr lang="en-US"/>
          </a:p>
          <a:p>
            <a:pPr lvl="1"/>
            <a:r>
              <a:rPr lang="en-GB" sz="3200" smtClean="0"/>
              <a:t>Strategaeth Datblygu Lleol Dyffryn Wysg – ffocws ar fwydamaeth, twristiaeth bwyd, ynni adnewyddadwy ar lefel leol gyda phwyslais ar ranbarth dim carbon ac ymwela digidol;</a:t>
            </a:r>
            <a:r>
              <a:rPr lang="en-GB" sz="3200"/>
              <a:t> </a:t>
            </a:r>
          </a:p>
          <a:p>
            <a:pPr lvl="1"/>
            <a:r>
              <a:rPr lang="en-GB" sz="3200" smtClean="0"/>
              <a:t>Cynllun Gweithredu Seilwaith Digidol</a:t>
            </a:r>
            <a:endParaRPr lang="en-GB" sz="3200"/>
          </a:p>
          <a:p>
            <a:pPr lvl="1"/>
            <a:r>
              <a:rPr lang="en-GB" sz="3200" smtClean="0"/>
              <a:t>Strategaeth Prentisiaethau, Graddedigion ac Interniaeth Cyngor Sir Fynwy.</a:t>
            </a:r>
            <a:endParaRPr lang="en-GB" sz="3200"/>
          </a:p>
          <a:p>
            <a:pPr marL="457200" lvl="1" indent="0">
              <a:buNone/>
            </a:pPr>
            <a:endParaRPr lang="en-GB" sz="3200"/>
          </a:p>
          <a:p>
            <a:pPr lvl="1"/>
            <a:endParaRPr lang="en-GB" sz="320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6385034" y="3991523"/>
            <a:ext cx="112079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169979" y="3173577"/>
            <a:ext cx="10515600" cy="46797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GB" sz="2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711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990600" y="800100"/>
            <a:ext cx="11049000" cy="1177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200" b="1" smtClean="0">
                <a:solidFill>
                  <a:srgbClr val="70AD47"/>
                </a:solidFill>
                <a:latin typeface="Calibri Light" panose="020F0302020204030204"/>
              </a:rPr>
              <a:t>Blaenoriaethau Datblygu Economaidd</a:t>
            </a:r>
            <a:endParaRPr lang="en-GB" sz="7200" b="1">
              <a:solidFill>
                <a:srgbClr val="70AD47"/>
              </a:solidFill>
              <a:latin typeface="Calibri Light" panose="020F0302020204030204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977" t="16146" r="20278" b="4427"/>
          <a:stretch/>
        </p:blipFill>
        <p:spPr>
          <a:xfrm>
            <a:off x="5790544" y="2265362"/>
            <a:ext cx="6249056" cy="35893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0469" t="17187" r="28331" b="7812"/>
          <a:stretch/>
        </p:blipFill>
        <p:spPr>
          <a:xfrm>
            <a:off x="325840" y="2265362"/>
            <a:ext cx="5198004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25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1669" y="1828735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GB" smtClean="0"/>
              <a:t>Ddangos eu bod yn gydnaws gyda blaenoriaethau buddsoddi Llywodraeth y Deyrnas Unedig a’r cyd-destun strategol lleol;</a:t>
            </a:r>
            <a:endParaRPr lang="en-GB"/>
          </a:p>
          <a:p>
            <a:r>
              <a:rPr lang="en-GB" smtClean="0"/>
              <a:t>Peidio dyblygu darpariaeth genedlaethol neu leol arall;</a:t>
            </a:r>
            <a:endParaRPr lang="en-GB"/>
          </a:p>
          <a:p>
            <a:r>
              <a:rPr lang="en-GB" smtClean="0"/>
              <a:t>Peidio gwrthdaro gyda pholisi cenedlaethol;</a:t>
            </a:r>
            <a:endParaRPr lang="en-GB"/>
          </a:p>
          <a:p>
            <a:r>
              <a:rPr lang="en-GB" smtClean="0"/>
              <a:t>Cael eu cyflenwi gan sefydliad gyda chyfansoddiad cyfreithiol a all dderbyn cyllid cyhoeddus;</a:t>
            </a:r>
            <a:endParaRPr lang="en-GB"/>
          </a:p>
          <a:p>
            <a:r>
              <a:rPr lang="en-GB" smtClean="0"/>
              <a:t>Rhoi tystiolaeth o effaith ehangach ar gyfer unigolion, busnesau neu sefydliadau eraill lluosog – ni dderbynnir cynigion gan fusnesau unigol;</a:t>
            </a:r>
            <a:endParaRPr lang="en-GB"/>
          </a:p>
          <a:p>
            <a:r>
              <a:rPr lang="en-GB" smtClean="0"/>
              <a:t>Cynyddu effaith ac ymarferoldeb cyflenwi drwy brosiectau mwy (£500,000+) lle’n bosibl;</a:t>
            </a:r>
            <a:endParaRPr lang="en-GB"/>
          </a:p>
          <a:p>
            <a:r>
              <a:rPr lang="en-GB" smtClean="0"/>
              <a:t>Cyllid 90% refeniw/10% cyfalaf yn gyffredinol, cynigion i raddnodi gyda hynny;</a:t>
            </a:r>
            <a:endParaRPr lang="en-GB"/>
          </a:p>
          <a:p>
            <a:r>
              <a:rPr lang="en-GB" smtClean="0"/>
              <a:t>Cwblhau gweithgaredd cyflenwi a chyrraedd casgliad ariannol erbyn 31 Mawrth </a:t>
            </a:r>
            <a:r>
              <a:rPr lang="en-GB"/>
              <a:t>2022</a:t>
            </a:r>
          </a:p>
          <a:p>
            <a:endParaRPr lang="en-GB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31669" y="652462"/>
            <a:ext cx="11207931" cy="734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5400" b="1" smtClean="0">
                <a:solidFill>
                  <a:srgbClr val="70AD47"/>
                </a:solidFill>
                <a:latin typeface="Calibri Light" panose="020F0302020204030204"/>
              </a:rPr>
              <a:t>Rhaid i brosiectau: </a:t>
            </a:r>
            <a:endParaRPr kumimoji="0" lang="en-GB" sz="5400" b="1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 Light" panose="020F0302020204030204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831669" y="182873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855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mtClean="0"/>
              <a:t>Cyflwyno cynigion i Gyngor Sir Fynwy erbyn 17:00 ddydd Gwener 14 Mai</a:t>
            </a:r>
            <a:r>
              <a:rPr lang="en-GB" smtClean="0"/>
              <a:t>;</a:t>
            </a:r>
            <a:endParaRPr lang="en-GB" dirty="0"/>
          </a:p>
          <a:p>
            <a:r>
              <a:rPr lang="en-GB" smtClean="0"/>
              <a:t>Gwerthuso gan Gyngor Sir Fynwy a Grŵp Gweithredu Lleol Dyffryn Wysg;</a:t>
            </a:r>
            <a:endParaRPr lang="en-GB" dirty="0"/>
          </a:p>
          <a:p>
            <a:r>
              <a:rPr lang="en-GB" smtClean="0"/>
              <a:t>Rhestr fer a blaenoriaethu prosiectau i uchafswm gwerth o £3m;</a:t>
            </a:r>
            <a:endParaRPr lang="en-GB" dirty="0"/>
          </a:p>
          <a:p>
            <a:r>
              <a:rPr lang="en-GB" smtClean="0"/>
              <a:t>Cyngor Sir Fynwy i gyflwyno rhestr fer i Lywodraeth y Deyrnas Unedig erbyn canol-dydd 18 Mehefin</a:t>
            </a:r>
            <a:r>
              <a:rPr lang="en-GB" smtClean="0"/>
              <a:t>;</a:t>
            </a:r>
            <a:endParaRPr lang="en-GB" dirty="0"/>
          </a:p>
          <a:p>
            <a:r>
              <a:rPr lang="en-GB" smtClean="0"/>
              <a:t>Llywodraeth y Deyrnas Unedig yn asesu’r cynigion a dewis prosiectau yn seiliedig ar y meini prawf – Gorffennaf 2021</a:t>
            </a:r>
            <a:r>
              <a:rPr lang="en-GB" smtClean="0"/>
              <a:t>; </a:t>
            </a:r>
            <a:endParaRPr lang="en-GB" dirty="0"/>
          </a:p>
          <a:p>
            <a:r>
              <a:rPr lang="en-GB" smtClean="0"/>
              <a:t>Cyngor Sir Fynwy i gyhoeddi cytundebau grant i gynigwyr llwyddiannus unwaith y bydd Llywodraeth y Deyrnas Unedig wedi cytuno ar gyllid ac yn cynnal gweithgaredd monitro a sicrwydd</a:t>
            </a:r>
            <a:endParaRPr lang="en-GB" dirty="0"/>
          </a:p>
          <a:p>
            <a:endParaRPr lang="en-GB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31669" y="659074"/>
            <a:ext cx="112079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5400" b="1" noProof="0" smtClean="0">
                <a:solidFill>
                  <a:srgbClr val="70AD47"/>
                </a:solidFill>
                <a:latin typeface="Calibri Light" panose="020F0302020204030204"/>
              </a:rPr>
              <a:t>Amserlen</a:t>
            </a:r>
            <a:endParaRPr kumimoji="0" lang="en-GB" sz="5400" b="1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 Light" panose="020F0302020204030204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831669" y="182873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77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r>
              <a:rPr lang="en-GB" b="1">
                <a:solidFill>
                  <a:schemeClr val="accent6"/>
                </a:solidFill>
              </a:rPr>
              <a:t/>
            </a:r>
            <a:br>
              <a:rPr lang="en-GB" b="1">
                <a:solidFill>
                  <a:schemeClr val="accent6"/>
                </a:solidFill>
              </a:rPr>
            </a:br>
            <a:endParaRPr lang="en-GB" b="1">
              <a:solidFill>
                <a:schemeClr val="accent6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31669" y="1270688"/>
            <a:ext cx="11207931" cy="708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4800" b="1" smtClean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Manylion Cyswllt</a:t>
            </a:r>
            <a:r>
              <a:rPr lang="en-GB" sz="4800" b="1" dirty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</a:rPr>
              <a:t> </a:t>
            </a:r>
            <a:endParaRPr lang="en-GB" sz="4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alibri Light" panose="020F0302020204030204"/>
              <a:cs typeface="Calibri Light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019355" y="2840667"/>
            <a:ext cx="10515600" cy="28667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sz="2400" b="1" smtClean="0">
                <a:latin typeface="Calibri" panose="020F0502020204030204"/>
              </a:rPr>
              <a:t>Buddsoddi mewn Sgiliau</a:t>
            </a:r>
            <a:r>
              <a:rPr lang="en-GB" sz="2400" b="1" dirty="0">
                <a:latin typeface="Calibri" panose="020F0502020204030204"/>
              </a:rPr>
              <a:t>		</a:t>
            </a:r>
            <a:r>
              <a:rPr lang="en-GB" sz="2400" b="1" dirty="0">
                <a:latin typeface="Calibri" panose="020F0502020204030204"/>
                <a:hlinkClick r:id="rId3"/>
              </a:rPr>
              <a:t>hannahjones@monmouthshire.gov.uk</a:t>
            </a:r>
            <a:endParaRPr lang="en-GB" sz="2400" b="1" dirty="0">
              <a:latin typeface="Calibri" panose="020F0502020204030204"/>
            </a:endParaRPr>
          </a:p>
          <a:p>
            <a:pPr marL="0" indent="0">
              <a:buNone/>
              <a:defRPr/>
            </a:pPr>
            <a:r>
              <a:rPr lang="en-GB" sz="2400" b="1" smtClean="0">
                <a:latin typeface="Calibri" panose="020F0502020204030204"/>
                <a:cs typeface="Calibri" panose="020F0502020204030204"/>
              </a:rPr>
              <a:t>Buddsoddi mewn Busnes</a:t>
            </a:r>
            <a:r>
              <a:rPr lang="en-GB" sz="2400" b="1" dirty="0">
                <a:latin typeface="Calibri" panose="020F0502020204030204"/>
                <a:cs typeface="Calibri" panose="020F0502020204030204"/>
              </a:rPr>
              <a:t>		</a:t>
            </a:r>
            <a:r>
              <a:rPr lang="en-GB" sz="2400" b="1" dirty="0">
                <a:latin typeface="Calibri" panose="020F0502020204030204"/>
                <a:cs typeface="Calibri" panose="020F0502020204030204"/>
                <a:hlinkClick r:id="rId4"/>
              </a:rPr>
              <a:t>jameswoodcock@monmouthshire.gov.uk</a:t>
            </a:r>
            <a:endParaRPr lang="en-GB" sz="2400" b="1" dirty="0">
              <a:latin typeface="Calibri" panose="020F0502020204030204"/>
              <a:cs typeface="Calibri" panose="020F0502020204030204"/>
            </a:endParaRPr>
          </a:p>
          <a:p>
            <a:pPr marL="0" indent="0">
              <a:buNone/>
              <a:defRPr/>
            </a:pPr>
            <a:r>
              <a:rPr lang="en-GB" sz="2400" b="1" smtClean="0">
                <a:latin typeface="Calibri" panose="020F0502020204030204"/>
                <a:cs typeface="Calibri" panose="020F0502020204030204"/>
              </a:rPr>
              <a:t>Buddsoddi mewn Cymuned a Lle</a:t>
            </a:r>
            <a:r>
              <a:rPr lang="en-GB" sz="2400" b="1" dirty="0">
                <a:latin typeface="Calibri" panose="020F0502020204030204"/>
                <a:cs typeface="Calibri" panose="020F0502020204030204"/>
              </a:rPr>
              <a:t>	</a:t>
            </a:r>
            <a:r>
              <a:rPr lang="en-GB" sz="2400" b="1" dirty="0">
                <a:latin typeface="Calibri" panose="020F0502020204030204"/>
                <a:cs typeface="Calibri" panose="020F0502020204030204"/>
                <a:hlinkClick r:id="rId5"/>
              </a:rPr>
              <a:t>michaelpowell@monmouthshire.gov.uk</a:t>
            </a:r>
            <a:endParaRPr lang="en-GB" sz="2400" b="1" dirty="0">
              <a:latin typeface="Calibri" panose="020F0502020204030204"/>
              <a:cs typeface="Calibri" panose="020F0502020204030204"/>
            </a:endParaRPr>
          </a:p>
          <a:p>
            <a:pPr marL="0" indent="0">
              <a:buNone/>
              <a:defRPr/>
            </a:pPr>
            <a:r>
              <a:rPr lang="en-GB" sz="2400" b="1" smtClean="0"/>
              <a:t>Buddsoddi mewn Cyflogaeth</a:t>
            </a:r>
            <a:r>
              <a:rPr lang="en-GB" sz="2400" b="1" dirty="0"/>
              <a:t>		</a:t>
            </a:r>
            <a:r>
              <a:rPr lang="en-GB" sz="2400" b="1" dirty="0">
                <a:hlinkClick r:id="rId3"/>
              </a:rPr>
              <a:t>hannahjones@monmouthshire.gov.uk</a:t>
            </a:r>
            <a:endParaRPr lang="en-GB" sz="2400" b="1" dirty="0"/>
          </a:p>
          <a:p>
            <a:pPr marL="0" indent="0">
              <a:buNone/>
              <a:defRPr/>
            </a:pPr>
            <a:endParaRPr lang="en-US" sz="2400" b="1" dirty="0">
              <a:cs typeface="Calibri" panose="020F0502020204030204"/>
            </a:endParaRPr>
          </a:p>
          <a:p>
            <a:pPr marL="0" lvl="0" indent="0">
              <a:buNone/>
              <a:defRPr/>
            </a:pPr>
            <a:r>
              <a:rPr lang="en-GB" sz="2400" b="1" smtClean="0">
                <a:latin typeface="Calibri" panose="020F0502020204030204"/>
                <a:cs typeface="Calibri" panose="020F0502020204030204"/>
              </a:rPr>
              <a:t>Prif wefan ar gyfer y rhaglen</a:t>
            </a:r>
            <a:r>
              <a:rPr lang="en-GB" sz="2400" b="1" dirty="0">
                <a:latin typeface="Calibri" panose="020F0502020204030204"/>
                <a:cs typeface="Calibri" panose="020F0502020204030204"/>
              </a:rPr>
              <a:t>	</a:t>
            </a:r>
          </a:p>
          <a:p>
            <a:pPr marL="0" indent="0">
              <a:buNone/>
              <a:defRPr/>
            </a:pPr>
            <a:r>
              <a:rPr lang="en-GB" sz="2400" smtClean="0">
                <a:hlinkClick r:id="rId6"/>
              </a:rPr>
              <a:t>Cronfa ar gael i gefnogi sgiliau, entrepreneuriaeth ac arloesi lleol – Sir Fynwy</a:t>
            </a:r>
            <a:endParaRPr lang="en-GB" sz="2400" b="1">
              <a:latin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05097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731F3FE8DF60438157675C5FB26327" ma:contentTypeVersion="13" ma:contentTypeDescription="Create a new document." ma:contentTypeScope="" ma:versionID="9309282e5e217c307f5fb547970f6d8c">
  <xsd:schema xmlns:xsd="http://www.w3.org/2001/XMLSchema" xmlns:xs="http://www.w3.org/2001/XMLSchema" xmlns:p="http://schemas.microsoft.com/office/2006/metadata/properties" xmlns:ns2="4555fa1e-3fa8-47ed-8ebd-0cc8b67afd62" xmlns:ns3="39d6d689-a325-441b-8f6b-3adc9d203ab8" targetNamespace="http://schemas.microsoft.com/office/2006/metadata/properties" ma:root="true" ma:fieldsID="da2e4fa356dcae8ec384899aa495f0f5" ns2:_="" ns3:_="">
    <xsd:import namespace="4555fa1e-3fa8-47ed-8ebd-0cc8b67afd62"/>
    <xsd:import namespace="39d6d689-a325-441b-8f6b-3adc9d203a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55fa1e-3fa8-47ed-8ebd-0cc8b67afd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18" nillable="true" ma:displayName="Sign-off status" ma:internalName="Sign_x002d_off_x0020_status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d6d689-a325-441b-8f6b-3adc9d203ab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4555fa1e-3fa8-47ed-8ebd-0cc8b67afd62" xsi:nil="true"/>
  </documentManagement>
</p:properties>
</file>

<file path=customXml/itemProps1.xml><?xml version="1.0" encoding="utf-8"?>
<ds:datastoreItem xmlns:ds="http://schemas.openxmlformats.org/officeDocument/2006/customXml" ds:itemID="{C3220939-525E-428A-89D1-62A26EC65664}">
  <ds:schemaRefs>
    <ds:schemaRef ds:uri="39d6d689-a325-441b-8f6b-3adc9d203ab8"/>
    <ds:schemaRef ds:uri="4555fa1e-3fa8-47ed-8ebd-0cc8b67afd6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A4F15BE-8C2D-47B2-ACD1-5AA0F4A85E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7316F1-2964-4B12-AFE7-52E85127938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39d6d689-a325-441b-8f6b-3adc9d203ab8"/>
    <ds:schemaRef ds:uri="http://schemas.microsoft.com/office/2006/documentManagement/types"/>
    <ds:schemaRef ds:uri="4555fa1e-3fa8-47ed-8ebd-0cc8b67afd6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635</Words>
  <Application>Microsoft Office PowerPoint</Application>
  <PresentationFormat>Custom</PresentationFormat>
  <Paragraphs>155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Cronfa Adnewyddu Cymunedol y Deyrnas Unedig </vt:lpstr>
      <vt:lpstr>      </vt:lpstr>
      <vt:lpstr>      </vt:lpstr>
      <vt:lpstr>Ffocws Cronfa Adnewyddu Cymunedol y Deyrnas Unedig</vt:lpstr>
      <vt:lpstr>Blaenoriaethau Buddsoddiad y Deyrnas Unedig</vt:lpstr>
      <vt:lpstr>  Meini Prawf Asesu  </vt:lpstr>
      <vt:lpstr>      </vt:lpstr>
      <vt:lpstr>   Buddsoddi mewn Sgiliau   </vt:lpstr>
      <vt:lpstr>      </vt:lpstr>
      <vt:lpstr>   Buddsoddiad ar gyfer busnesau lleol   </vt:lpstr>
      <vt:lpstr>      </vt:lpstr>
      <vt:lpstr>   Buddsoddiad ar gyfer Lle a Chymunedau   </vt:lpstr>
      <vt:lpstr>      </vt:lpstr>
      <vt:lpstr>  Cefnogi Pobl i Gyflogaeth  </vt:lpstr>
      <vt:lpstr>      </vt:lpstr>
      <vt:lpstr>   Ffit Strategol Lleol: Dogfennau Defnyddiol   </vt:lpstr>
      <vt:lpstr>      </vt:lpstr>
      <vt:lpstr>      </vt:lpstr>
      <vt:lpstr>      </vt:lpstr>
      <vt:lpstr>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Damsell, Tom</dc:creator>
  <cp:lastModifiedBy>Gwerfyl Jones</cp:lastModifiedBy>
  <cp:revision>67</cp:revision>
  <cp:lastPrinted>2021-05-02T08:21:46Z</cp:lastPrinted>
  <dcterms:created xsi:type="dcterms:W3CDTF">2019-03-11T11:37:22Z</dcterms:created>
  <dcterms:modified xsi:type="dcterms:W3CDTF">2021-05-02T08:28:03Z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0x010100E7731F3FE8DF60438157675C5FB26327</vt:lpwstr>
  </property>
</Properties>
</file>